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70" r:id="rId8"/>
    <p:sldId id="262" r:id="rId9"/>
    <p:sldId id="263" r:id="rId10"/>
    <p:sldId id="264" r:id="rId11"/>
    <p:sldId id="269" r:id="rId12"/>
    <p:sldId id="265" r:id="rId13"/>
    <p:sldId id="273" r:id="rId14"/>
    <p:sldId id="268" r:id="rId15"/>
    <p:sldId id="267" r:id="rId16"/>
    <p:sldId id="271" r:id="rId17"/>
    <p:sldId id="272" r:id="rId18"/>
  </p:sldIdLst>
  <p:sldSz cx="9144000" cy="5143500" type="screen16x9"/>
  <p:notesSz cx="6858000" cy="9144000"/>
  <p:embeddedFontLst>
    <p:embeddedFont>
      <p:font typeface="Constantia" panose="0203060205030603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B4231-03B6-4960-89A3-F5746A92454B}" v="7" dt="2021-09-29T23:38:43.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2114" autoAdjust="0"/>
  </p:normalViewPr>
  <p:slideViewPr>
    <p:cSldViewPr snapToGrid="0">
      <p:cViewPr varScale="1">
        <p:scale>
          <a:sx n="120" d="100"/>
          <a:sy n="120" d="100"/>
        </p:scale>
        <p:origin x="127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odiecslawinski@gmail.com" userId="2d9956b1ce3ed99c" providerId="LiveId" clId="{48FB4231-03B6-4960-89A3-F5746A92454B}"/>
    <pc:docChg chg="custSel modSld">
      <pc:chgData name="elodiecslawinski@gmail.com" userId="2d9956b1ce3ed99c" providerId="LiveId" clId="{48FB4231-03B6-4960-89A3-F5746A92454B}" dt="2021-09-29T23:38:43.567" v="3496" actId="20577"/>
      <pc:docMkLst>
        <pc:docMk/>
      </pc:docMkLst>
      <pc:sldChg chg="modNotesTx">
        <pc:chgData name="elodiecslawinski@gmail.com" userId="2d9956b1ce3ed99c" providerId="LiveId" clId="{48FB4231-03B6-4960-89A3-F5746A92454B}" dt="2021-09-29T22:54:14.602" v="3495" actId="20577"/>
        <pc:sldMkLst>
          <pc:docMk/>
          <pc:sldMk cId="0" sldId="256"/>
        </pc:sldMkLst>
      </pc:sldChg>
      <pc:sldChg chg="modNotesTx">
        <pc:chgData name="elodiecslawinski@gmail.com" userId="2d9956b1ce3ed99c" providerId="LiveId" clId="{48FB4231-03B6-4960-89A3-F5746A92454B}" dt="2021-09-29T12:25:18.758" v="94" actId="20577"/>
        <pc:sldMkLst>
          <pc:docMk/>
          <pc:sldMk cId="0" sldId="257"/>
        </pc:sldMkLst>
      </pc:sldChg>
      <pc:sldChg chg="modSp mod modNotesTx">
        <pc:chgData name="elodiecslawinski@gmail.com" userId="2d9956b1ce3ed99c" providerId="LiveId" clId="{48FB4231-03B6-4960-89A3-F5746A92454B}" dt="2021-09-29T22:03:52.957" v="1666" actId="6549"/>
        <pc:sldMkLst>
          <pc:docMk/>
          <pc:sldMk cId="0" sldId="259"/>
        </pc:sldMkLst>
        <pc:spChg chg="mod">
          <ac:chgData name="elodiecslawinski@gmail.com" userId="2d9956b1ce3ed99c" providerId="LiveId" clId="{48FB4231-03B6-4960-89A3-F5746A92454B}" dt="2021-09-29T17:19:44.764" v="1351" actId="14100"/>
          <ac:spMkLst>
            <pc:docMk/>
            <pc:sldMk cId="0" sldId="259"/>
            <ac:spMk id="416" creationId="{00000000-0000-0000-0000-000000000000}"/>
          </ac:spMkLst>
        </pc:spChg>
        <pc:picChg chg="mod">
          <ac:chgData name="elodiecslawinski@gmail.com" userId="2d9956b1ce3ed99c" providerId="LiveId" clId="{48FB4231-03B6-4960-89A3-F5746A92454B}" dt="2021-09-29T17:19:36.759" v="1350" actId="1038"/>
          <ac:picMkLst>
            <pc:docMk/>
            <pc:sldMk cId="0" sldId="259"/>
            <ac:picMk id="414" creationId="{00000000-0000-0000-0000-000000000000}"/>
          </ac:picMkLst>
        </pc:picChg>
      </pc:sldChg>
      <pc:sldChg chg="modNotesTx">
        <pc:chgData name="elodiecslawinski@gmail.com" userId="2d9956b1ce3ed99c" providerId="LiveId" clId="{48FB4231-03B6-4960-89A3-F5746A92454B}" dt="2021-09-29T22:05:37.539" v="1851" actId="20577"/>
        <pc:sldMkLst>
          <pc:docMk/>
          <pc:sldMk cId="0" sldId="260"/>
        </pc:sldMkLst>
      </pc:sldChg>
      <pc:sldChg chg="modNotesTx">
        <pc:chgData name="elodiecslawinski@gmail.com" userId="2d9956b1ce3ed99c" providerId="LiveId" clId="{48FB4231-03B6-4960-89A3-F5746A92454B}" dt="2021-09-29T22:09:03.700" v="2342" actId="20577"/>
        <pc:sldMkLst>
          <pc:docMk/>
          <pc:sldMk cId="0" sldId="262"/>
        </pc:sldMkLst>
      </pc:sldChg>
      <pc:sldChg chg="modNotesTx">
        <pc:chgData name="elodiecslawinski@gmail.com" userId="2d9956b1ce3ed99c" providerId="LiveId" clId="{48FB4231-03B6-4960-89A3-F5746A92454B}" dt="2021-09-29T12:25:36.217" v="104" actId="5793"/>
        <pc:sldMkLst>
          <pc:docMk/>
          <pc:sldMk cId="0" sldId="263"/>
        </pc:sldMkLst>
      </pc:sldChg>
      <pc:sldChg chg="modSp mod modNotesTx">
        <pc:chgData name="elodiecslawinski@gmail.com" userId="2d9956b1ce3ed99c" providerId="LiveId" clId="{48FB4231-03B6-4960-89A3-F5746A92454B}" dt="2021-09-29T23:38:43.567" v="3496" actId="20577"/>
        <pc:sldMkLst>
          <pc:docMk/>
          <pc:sldMk cId="0" sldId="264"/>
        </pc:sldMkLst>
        <pc:spChg chg="mod">
          <ac:chgData name="elodiecslawinski@gmail.com" userId="2d9956b1ce3ed99c" providerId="LiveId" clId="{48FB4231-03B6-4960-89A3-F5746A92454B}" dt="2021-09-29T23:38:43.567" v="3496" actId="20577"/>
          <ac:spMkLst>
            <pc:docMk/>
            <pc:sldMk cId="0" sldId="264"/>
            <ac:spMk id="2" creationId="{652A84E4-554A-4088-BEE6-1A777E8D4EA5}"/>
          </ac:spMkLst>
        </pc:spChg>
      </pc:sldChg>
      <pc:sldChg chg="modNotesTx">
        <pc:chgData name="elodiecslawinski@gmail.com" userId="2d9956b1ce3ed99c" providerId="LiveId" clId="{48FB4231-03B6-4960-89A3-F5746A92454B}" dt="2021-09-29T22:13:08.479" v="2896" actId="108"/>
        <pc:sldMkLst>
          <pc:docMk/>
          <pc:sldMk cId="0" sldId="265"/>
        </pc:sldMkLst>
      </pc:sldChg>
      <pc:sldChg chg="addSp delSp modSp mod modNotesTx">
        <pc:chgData name="elodiecslawinski@gmail.com" userId="2d9956b1ce3ed99c" providerId="LiveId" clId="{48FB4231-03B6-4960-89A3-F5746A92454B}" dt="2021-09-29T22:14:54.164" v="3100" actId="6549"/>
        <pc:sldMkLst>
          <pc:docMk/>
          <pc:sldMk cId="278083588" sldId="267"/>
        </pc:sldMkLst>
        <pc:picChg chg="add mod">
          <ac:chgData name="elodiecslawinski@gmail.com" userId="2d9956b1ce3ed99c" providerId="LiveId" clId="{48FB4231-03B6-4960-89A3-F5746A92454B}" dt="2021-09-29T11:28:42.976" v="33" actId="1035"/>
          <ac:picMkLst>
            <pc:docMk/>
            <pc:sldMk cId="278083588" sldId="267"/>
            <ac:picMk id="4" creationId="{DDEA80CE-60A4-445C-BCC4-7691933C3137}"/>
          </ac:picMkLst>
        </pc:picChg>
        <pc:picChg chg="del">
          <ac:chgData name="elodiecslawinski@gmail.com" userId="2d9956b1ce3ed99c" providerId="LiveId" clId="{48FB4231-03B6-4960-89A3-F5746A92454B}" dt="2021-09-29T11:28:25.440" v="0" actId="478"/>
          <ac:picMkLst>
            <pc:docMk/>
            <pc:sldMk cId="278083588" sldId="267"/>
            <ac:picMk id="5" creationId="{EDD5971F-437C-4BBA-A3FB-87DBBD3E945D}"/>
          </ac:picMkLst>
        </pc:picChg>
      </pc:sldChg>
      <pc:sldChg chg="modNotesTx">
        <pc:chgData name="elodiecslawinski@gmail.com" userId="2d9956b1ce3ed99c" providerId="LiveId" clId="{48FB4231-03B6-4960-89A3-F5746A92454B}" dt="2021-09-29T22:14:20.214" v="3046" actId="6549"/>
        <pc:sldMkLst>
          <pc:docMk/>
          <pc:sldMk cId="1111481105" sldId="268"/>
        </pc:sldMkLst>
      </pc:sldChg>
      <pc:sldChg chg="modNotesTx">
        <pc:chgData name="elodiecslawinski@gmail.com" userId="2d9956b1ce3ed99c" providerId="LiveId" clId="{48FB4231-03B6-4960-89A3-F5746A92454B}" dt="2021-09-29T22:11:36.470" v="2748" actId="20577"/>
        <pc:sldMkLst>
          <pc:docMk/>
          <pc:sldMk cId="3714457294" sldId="269"/>
        </pc:sldMkLst>
      </pc:sldChg>
      <pc:sldChg chg="modNotesTx">
        <pc:chgData name="elodiecslawinski@gmail.com" userId="2d9956b1ce3ed99c" providerId="LiveId" clId="{48FB4231-03B6-4960-89A3-F5746A92454B}" dt="2021-09-29T22:06:45.005" v="1949" actId="20577"/>
        <pc:sldMkLst>
          <pc:docMk/>
          <pc:sldMk cId="1235496140" sldId="270"/>
        </pc:sldMkLst>
      </pc:sldChg>
      <pc:sldChg chg="modSp mod modNotesTx">
        <pc:chgData name="elodiecslawinski@gmail.com" userId="2d9956b1ce3ed99c" providerId="LiveId" clId="{48FB4231-03B6-4960-89A3-F5746A92454B}" dt="2021-09-29T22:15:14.093" v="3101" actId="20577"/>
        <pc:sldMkLst>
          <pc:docMk/>
          <pc:sldMk cId="603075993" sldId="271"/>
        </pc:sldMkLst>
        <pc:spChg chg="mod">
          <ac:chgData name="elodiecslawinski@gmail.com" userId="2d9956b1ce3ed99c" providerId="LiveId" clId="{48FB4231-03B6-4960-89A3-F5746A92454B}" dt="2021-09-29T12:32:53.096" v="1166" actId="1076"/>
          <ac:spMkLst>
            <pc:docMk/>
            <pc:sldMk cId="603075993" sldId="271"/>
            <ac:spMk id="7" creationId="{D4D543A3-468C-46CA-85FE-9F9207012952}"/>
          </ac:spMkLst>
        </pc:spChg>
        <pc:spChg chg="mod">
          <ac:chgData name="elodiecslawinski@gmail.com" userId="2d9956b1ce3ed99c" providerId="LiveId" clId="{48FB4231-03B6-4960-89A3-F5746A92454B}" dt="2021-09-29T12:32:50.009" v="1164" actId="1076"/>
          <ac:spMkLst>
            <pc:docMk/>
            <pc:sldMk cId="603075993" sldId="271"/>
            <ac:spMk id="473" creationId="{00000000-0000-0000-0000-000000000000}"/>
          </ac:spMkLst>
        </pc:spChg>
        <pc:picChg chg="mod">
          <ac:chgData name="elodiecslawinski@gmail.com" userId="2d9956b1ce3ed99c" providerId="LiveId" clId="{48FB4231-03B6-4960-89A3-F5746A92454B}" dt="2021-09-29T12:32:43.833" v="1162" actId="1038"/>
          <ac:picMkLst>
            <pc:docMk/>
            <pc:sldMk cId="603075993" sldId="271"/>
            <ac:picMk id="3" creationId="{40E9390C-7608-1F43-A8E3-800F1A5C16F1}"/>
          </ac:picMkLst>
        </pc:picChg>
        <pc:picChg chg="mod">
          <ac:chgData name="elodiecslawinski@gmail.com" userId="2d9956b1ce3ed99c" providerId="LiveId" clId="{48FB4231-03B6-4960-89A3-F5746A92454B}" dt="2021-09-29T12:32:38.626" v="1154" actId="1036"/>
          <ac:picMkLst>
            <pc:docMk/>
            <pc:sldMk cId="603075993" sldId="271"/>
            <ac:picMk id="11" creationId="{82F2DBC6-DF00-B441-AB47-5CB5600174AA}"/>
          </ac:picMkLst>
        </pc:picChg>
        <pc:picChg chg="mod">
          <ac:chgData name="elodiecslawinski@gmail.com" userId="2d9956b1ce3ed99c" providerId="LiveId" clId="{48FB4231-03B6-4960-89A3-F5746A92454B}" dt="2021-09-29T12:32:43.833" v="1162" actId="1038"/>
          <ac:picMkLst>
            <pc:docMk/>
            <pc:sldMk cId="603075993" sldId="271"/>
            <ac:picMk id="13" creationId="{0DB202ED-E3B4-B843-8E1C-E1FD884926F6}"/>
          </ac:picMkLst>
        </pc:picChg>
        <pc:picChg chg="mod">
          <ac:chgData name="elodiecslawinski@gmail.com" userId="2d9956b1ce3ed99c" providerId="LiveId" clId="{48FB4231-03B6-4960-89A3-F5746A92454B}" dt="2021-09-29T12:32:38.626" v="1154" actId="1036"/>
          <ac:picMkLst>
            <pc:docMk/>
            <pc:sldMk cId="603075993" sldId="271"/>
            <ac:picMk id="15" creationId="{507D0197-69B2-B54A-8F3F-6295C686F1BD}"/>
          </ac:picMkLst>
        </pc:picChg>
      </pc:sldChg>
      <pc:sldChg chg="modNotesTx">
        <pc:chgData name="elodiecslawinski@gmail.com" userId="2d9956b1ce3ed99c" providerId="LiveId" clId="{48FB4231-03B6-4960-89A3-F5746A92454B}" dt="2021-09-29T22:23:46.522" v="3494" actId="20577"/>
        <pc:sldMkLst>
          <pc:docMk/>
          <pc:sldMk cId="1768522250" sldId="272"/>
        </pc:sldMkLst>
      </pc:sldChg>
      <pc:sldChg chg="modNotesTx">
        <pc:chgData name="elodiecslawinski@gmail.com" userId="2d9956b1ce3ed99c" providerId="LiveId" clId="{48FB4231-03B6-4960-89A3-F5746A92454B}" dt="2021-09-29T22:13:52.411" v="2978" actId="20577"/>
        <pc:sldMkLst>
          <pc:docMk/>
          <pc:sldMk cId="243991757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0ce1984a4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f0ce1984a4_2_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Greetings</a:t>
            </a:r>
          </a:p>
          <a:p>
            <a:pPr marL="171450" lvl="0" indent="-171450" algn="l" rtl="0">
              <a:spcBef>
                <a:spcPts val="0"/>
              </a:spcBef>
              <a:spcAft>
                <a:spcPts val="0"/>
              </a:spcAft>
              <a:buFontTx/>
              <a:buChar char="-"/>
            </a:pPr>
            <a:r>
              <a:rPr lang="en-US" dirty="0"/>
              <a:t>Presentation of our final </a:t>
            </a:r>
            <a:r>
              <a:rPr lang="en-US"/>
              <a:t>project as </a:t>
            </a:r>
            <a:r>
              <a:rPr lang="en-US" dirty="0"/>
              <a:t>the culmination of 6 months of intense studying</a:t>
            </a:r>
          </a:p>
          <a:p>
            <a:pPr marL="171450" lvl="0" indent="-171450" algn="l" rtl="0">
              <a:spcBef>
                <a:spcPts val="0"/>
              </a:spcBef>
              <a:spcAft>
                <a:spcPts val="0"/>
              </a:spcAft>
              <a:buFontTx/>
              <a:buChar char="-"/>
            </a:pPr>
            <a:r>
              <a:rPr lang="en-US" dirty="0"/>
              <a:t>We decided to work on a topic that is very sensitive nowadays, which is Air Pollution</a:t>
            </a:r>
          </a:p>
          <a:p>
            <a:pPr marL="171450" lvl="0" indent="-171450" algn="l" rtl="0">
              <a:spcBef>
                <a:spcPts val="0"/>
              </a:spcBef>
              <a:spcAft>
                <a:spcPts val="0"/>
              </a:spcAft>
              <a:buFontTx/>
              <a:buChar char="-"/>
            </a:pPr>
            <a:r>
              <a:rPr lang="en-US" dirty="0"/>
              <a:t>Basic background on OpenWeather and API</a:t>
            </a:r>
          </a:p>
          <a:p>
            <a:pPr marL="0" lvl="0" indent="0" algn="l" rtl="0">
              <a:spcBef>
                <a:spcPts val="0"/>
              </a:spcBef>
              <a:spcAft>
                <a:spcPts val="0"/>
              </a:spcAft>
              <a:buFontTx/>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This chart summarizes all 4 locations’ average AQI since November 2020, by month</a:t>
            </a:r>
          </a:p>
          <a:p>
            <a:pPr marL="171450" lvl="0" indent="-171450" algn="l" rtl="0">
              <a:spcBef>
                <a:spcPts val="0"/>
              </a:spcBef>
              <a:spcAft>
                <a:spcPts val="0"/>
              </a:spcAft>
              <a:buFontTx/>
              <a:buChar char="-"/>
            </a:pPr>
            <a:r>
              <a:rPr lang="en-US" dirty="0"/>
              <a:t>It allows to see which location had the worst and best AQI in the last year</a:t>
            </a:r>
          </a:p>
          <a:p>
            <a:pPr marL="171450" lvl="0" indent="-171450" algn="l" rtl="0">
              <a:spcBef>
                <a:spcPts val="0"/>
              </a:spcBef>
              <a:spcAft>
                <a:spcPts val="0"/>
              </a:spcAft>
              <a:buFontTx/>
              <a:buChar char="-"/>
            </a:pPr>
            <a:r>
              <a:rPr lang="en-US" dirty="0"/>
              <a:t>The blue line is for Alaska, orange is California, red is DC and turquoise is Massachusetts </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3028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r>
              <a:rPr lang="en-US" sz="1100" b="0" i="0" u="none" strike="noStrike" cap="none" dirty="0">
                <a:solidFill>
                  <a:srgbClr val="000000"/>
                </a:solidFill>
                <a:latin typeface="Arial"/>
                <a:cs typeface="Arial"/>
                <a:sym typeface="Arial"/>
              </a:rPr>
              <a:t>- Our </a:t>
            </a:r>
            <a:r>
              <a:rPr lang="en-US" sz="1100" b="0" i="0" u="none" strike="noStrike" cap="none" dirty="0" err="1">
                <a:solidFill>
                  <a:srgbClr val="000000"/>
                </a:solidFill>
                <a:latin typeface="Arial"/>
                <a:cs typeface="Arial"/>
                <a:sym typeface="Arial"/>
              </a:rPr>
              <a:t>RandomForestClassifier</a:t>
            </a:r>
            <a:r>
              <a:rPr lang="en-US" sz="1100" b="0" i="0" u="none" strike="noStrike" cap="none" dirty="0">
                <a:solidFill>
                  <a:srgbClr val="000000"/>
                </a:solidFill>
                <a:latin typeface="Arial"/>
                <a:cs typeface="Arial"/>
                <a:sym typeface="Arial"/>
              </a:rPr>
              <a:t> machine learning model allowed us to see that Ozone levels (O3) had the most impact on AQI, when looking at the 4 locations together</a:t>
            </a:r>
          </a:p>
          <a:p>
            <a:pPr marL="0" lvl="0" indent="0" algn="l" rtl="0">
              <a:spcBef>
                <a:spcPts val="0"/>
              </a:spcBef>
              <a:spcAft>
                <a:spcPts val="0"/>
              </a:spcAft>
              <a:buNone/>
            </a:pPr>
            <a:r>
              <a:rPr lang="en-US" sz="1100" b="0" i="0" u="none" strike="noStrike" cap="none" dirty="0">
                <a:solidFill>
                  <a:srgbClr val="000000"/>
                </a:solidFill>
                <a:latin typeface="Arial"/>
                <a:cs typeface="Arial"/>
                <a:sym typeface="Arial"/>
              </a:rPr>
              <a:t>- Decision tree, many little samples and taking a winner-take all approach</a:t>
            </a:r>
          </a:p>
          <a:p>
            <a:pPr marL="0" lvl="0" indent="0" algn="l" rtl="0">
              <a:spcBef>
                <a:spcPts val="0"/>
              </a:spcBef>
              <a:spcAft>
                <a:spcPts val="0"/>
              </a:spcAft>
              <a:buNone/>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These charts show the results of our analysis using the AdaBoost machine learning model</a:t>
            </a:r>
          </a:p>
          <a:p>
            <a:endParaRPr lang="en-US" dirty="0"/>
          </a:p>
        </p:txBody>
      </p:sp>
    </p:spTree>
    <p:extLst>
      <p:ext uri="{BB962C8B-B14F-4D97-AF65-F5344CB8AC3E}">
        <p14:creationId xmlns:p14="http://schemas.microsoft.com/office/powerpoint/2010/main" val="262216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did a deep dive on the O3 historical levels by location since per our ML model, O3 is the pollutant that had the most impact on the overall AQI score</a:t>
            </a:r>
          </a:p>
          <a:p>
            <a:pPr marL="171450" lvl="0" indent="-171450" algn="l" rtl="0">
              <a:spcBef>
                <a:spcPts val="0"/>
              </a:spcBef>
              <a:spcAft>
                <a:spcPts val="0"/>
              </a:spcAft>
              <a:buFontTx/>
              <a:buChar char="-"/>
            </a:pPr>
            <a:r>
              <a:rPr lang="en-US" dirty="0"/>
              <a:t>Again, on these charts, the colors define the locations, with blue for Alaska, orange for California, red for DC and turquoise for Massachusetts </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2484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Since most of us live in the DC area, we thought we would highlight the historical levels of all 8 pollutants that are tracked by OpenWeather</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first column on the left is CO (carbon monoxide)</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vertical axis are the months</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We would like to point out the 4</a:t>
            </a:r>
            <a:r>
              <a:rPr lang="en-US" sz="1100" b="0" i="0" u="none" strike="noStrike" cap="none" baseline="30000" dirty="0">
                <a:solidFill>
                  <a:srgbClr val="000000"/>
                </a:solidFill>
                <a:latin typeface="Arial"/>
                <a:cs typeface="Arial"/>
                <a:sym typeface="Arial"/>
              </a:rPr>
              <a:t>th</a:t>
            </a:r>
            <a:r>
              <a:rPr lang="en-US" sz="1100" b="0" i="0" u="none" strike="noStrike" cap="none" dirty="0">
                <a:solidFill>
                  <a:srgbClr val="000000"/>
                </a:solidFill>
                <a:latin typeface="Arial"/>
                <a:cs typeface="Arial"/>
                <a:sym typeface="Arial"/>
              </a:rPr>
              <a:t> bar chart (from left), which captures the O3 levels in DC</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76919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This chart summarizes the importance of each pollutant on the AQI score by location</a:t>
            </a:r>
          </a:p>
          <a:p>
            <a:pPr marL="171450" lvl="0" indent="-171450" algn="l" rtl="0">
              <a:spcBef>
                <a:spcPts val="0"/>
              </a:spcBef>
              <a:spcAft>
                <a:spcPts val="0"/>
              </a:spcAft>
              <a:buFontTx/>
              <a:buChar char="-"/>
            </a:pPr>
            <a:r>
              <a:rPr lang="en-US" dirty="0"/>
              <a:t>O3 plays a much more important role in Alaska than in DC</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102034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 + Elodie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thank you for your time and attention, and hope you learned a lot about Air Quality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should now all move out of DC and move to AK </a:t>
            </a:r>
            <a:r>
              <a:rPr lang="en-US" dirty="0">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would like to thank </a:t>
            </a:r>
            <a:r>
              <a:rPr lang="en-US" dirty="0" err="1"/>
              <a:t>Sohail</a:t>
            </a:r>
            <a:r>
              <a:rPr lang="en-US" dirty="0"/>
              <a:t>, Heather and Logan for their continued support throughout the semester, and </a:t>
            </a:r>
            <a:r>
              <a:rPr lang="en-US"/>
              <a:t>particularly on this </a:t>
            </a:r>
            <a:r>
              <a:rPr lang="en-US" dirty="0"/>
              <a:t>final project. We wouldn’t be where we are without all of you. </a:t>
            </a:r>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456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dc66b40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dc66b40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Structure of our briefing</a:t>
            </a:r>
          </a:p>
          <a:p>
            <a:pPr marL="171450" lvl="0" indent="-171450" algn="l" rtl="0">
              <a:spcBef>
                <a:spcPts val="0"/>
              </a:spcBef>
              <a:spcAft>
                <a:spcPts val="0"/>
              </a:spcAft>
              <a:buFontTx/>
              <a:buChar char="-"/>
            </a:pPr>
            <a:r>
              <a:rPr lang="en-US" dirty="0"/>
              <a:t>What to expect</a:t>
            </a:r>
          </a:p>
          <a:p>
            <a:pPr marL="171450" lvl="0" indent="-171450" algn="l" rtl="0">
              <a:spcBef>
                <a:spcPts val="0"/>
              </a:spcBef>
              <a:spcAft>
                <a:spcPts val="0"/>
              </a:spcAft>
              <a:buFontTx/>
              <a:buChar char="-"/>
            </a:pPr>
            <a:r>
              <a:rPr lang="en-US" dirty="0"/>
              <a:t>We will highlight some of our challenges as well as how this analysis could be updated for future needs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a:t>
            </a:r>
          </a:p>
          <a:p>
            <a:pPr marL="0" lvl="0" indent="0" algn="l" rtl="0">
              <a:spcBef>
                <a:spcPts val="0"/>
              </a:spcBef>
              <a:spcAft>
                <a:spcPts val="0"/>
              </a:spcAft>
              <a:buNone/>
            </a:pPr>
            <a:endParaRPr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cfae9c4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cfae9c4b6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were curious to see how AQI has evolved over the last ~ 12 months, throughout COVID, and whether the reduction of traffic, had an impact, if any, on the AQI</a:t>
            </a:r>
          </a:p>
          <a:p>
            <a:pPr marL="171450" lvl="0" indent="-171450" algn="l" rtl="0">
              <a:spcBef>
                <a:spcPts val="0"/>
              </a:spcBef>
              <a:spcAft>
                <a:spcPts val="0"/>
              </a:spcAft>
              <a:buFontTx/>
              <a:buChar char="-"/>
            </a:pPr>
            <a:r>
              <a:rPr lang="en-US" dirty="0"/>
              <a:t>What is the Air Quality Index?</a:t>
            </a:r>
          </a:p>
          <a:p>
            <a:pPr marL="171450" lvl="0" indent="-171450" algn="l" rtl="0">
              <a:spcBef>
                <a:spcPts val="0"/>
              </a:spcBef>
              <a:spcAft>
                <a:spcPts val="0"/>
              </a:spcAft>
              <a:buFontTx/>
              <a:buChar char="-"/>
            </a:pPr>
            <a:r>
              <a:rPr lang="en-US" dirty="0"/>
              <a:t>It is measured from 1 to 5, with 5 being the worst air quality</a:t>
            </a:r>
          </a:p>
          <a:p>
            <a:pPr marL="171450" lvl="0" indent="-171450" algn="l" rtl="0">
              <a:spcBef>
                <a:spcPts val="0"/>
              </a:spcBef>
              <a:spcAft>
                <a:spcPts val="0"/>
              </a:spcAft>
              <a:buFontTx/>
              <a:buChar char="-"/>
            </a:pPr>
            <a:r>
              <a:rPr lang="en-US" dirty="0"/>
              <a:t>Beyond AQI, OpenWeather also captures historical information about 8 pollutants listed on this slide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t>Each of these pollutants has a national air quality standard set by EPA to protect public health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12" name="Google Shape;412;gecfae9c4b6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cfae9c4b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ecfae9c4b6_1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dirty="0"/>
              <a:t>Presenter: Michelle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will review some of the challenges we encountered in finding historical AQI data</a:t>
            </a:r>
          </a:p>
          <a:p>
            <a:pPr marL="171450" lvl="0" indent="-171450" algn="l" rtl="0">
              <a:spcBef>
                <a:spcPts val="0"/>
              </a:spcBef>
              <a:spcAft>
                <a:spcPts val="0"/>
              </a:spcAft>
              <a:buFontTx/>
              <a:buChar char="-"/>
            </a:pPr>
            <a:r>
              <a:rPr lang="en-US" dirty="0"/>
              <a:t>We decided to use </a:t>
            </a:r>
            <a:r>
              <a:rPr lang="en-US" dirty="0" err="1"/>
              <a:t>OpenWeather’s</a:t>
            </a:r>
            <a:r>
              <a:rPr lang="en-US" dirty="0"/>
              <a:t> AQI through an API </a:t>
            </a:r>
          </a:p>
          <a:p>
            <a:pPr marL="171450" lvl="0" indent="-171450" algn="l" rtl="0">
              <a:spcBef>
                <a:spcPts val="0"/>
              </a:spcBef>
              <a:spcAft>
                <a:spcPts val="0"/>
              </a:spcAft>
              <a:buFontTx/>
              <a:buChar char="-"/>
            </a:pPr>
            <a:r>
              <a:rPr lang="en-US" dirty="0"/>
              <a:t>However, </a:t>
            </a:r>
            <a:r>
              <a:rPr lang="en-US" dirty="0" err="1"/>
              <a:t>OpenWeather’s</a:t>
            </a:r>
            <a:r>
              <a:rPr lang="en-US" dirty="0"/>
              <a:t> only allows to track historical AQI since 11/20/20</a:t>
            </a:r>
          </a:p>
          <a:p>
            <a:pPr marL="171450" lvl="0" indent="-171450" algn="l" rtl="0">
              <a:spcBef>
                <a:spcPts val="0"/>
              </a:spcBef>
              <a:spcAft>
                <a:spcPts val="0"/>
              </a:spcAft>
              <a:buFontTx/>
              <a:buChar char="-"/>
            </a:pPr>
            <a:r>
              <a:rPr lang="en-US" dirty="0"/>
              <a:t>We set up an API for 4 different locations, for comparison purposes (incl. DC since most of us live in DC)</a:t>
            </a:r>
          </a:p>
          <a:p>
            <a:pPr marL="171450" lvl="0" indent="-171450" algn="l" rtl="0">
              <a:spcBef>
                <a:spcPts val="0"/>
              </a:spcBef>
              <a:spcAft>
                <a:spcPts val="0"/>
              </a:spcAft>
              <a:buFontTx/>
              <a:buChar char="-"/>
            </a:pPr>
            <a:r>
              <a:rPr lang="en-US" dirty="0"/>
              <a:t>The OpenWeather AQI requires to use of latitudes and longitudes of specific places.</a:t>
            </a:r>
          </a:p>
          <a:p>
            <a:pPr marL="171450" lvl="0" indent="-171450" algn="l" rtl="0">
              <a:spcBef>
                <a:spcPts val="0"/>
              </a:spcBef>
              <a:spcAft>
                <a:spcPts val="0"/>
              </a:spcAft>
              <a:buFontTx/>
              <a:buChar char="-"/>
            </a:pPr>
            <a:r>
              <a:rPr lang="en-US" dirty="0"/>
              <a:t>Therefore, we used lats and longs from a Google database listing lats and logs of the centers of all 50 states and DC</a:t>
            </a:r>
          </a:p>
          <a:p>
            <a:pPr marL="171450" lvl="0" indent="-171450" algn="l" rtl="0">
              <a:spcBef>
                <a:spcPts val="0"/>
              </a:spcBef>
              <a:spcAft>
                <a:spcPts val="0"/>
              </a:spcAft>
              <a:buFontTx/>
              <a:buChar char="-"/>
            </a:pPr>
            <a:r>
              <a:rPr lang="en-US" dirty="0"/>
              <a:t>Future researchers could make this API more dynamic to include data of 50 states and DC</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lnSpc>
                <a:spcPct val="115000"/>
              </a:lnSpc>
              <a:spcBef>
                <a:spcPts val="1200"/>
              </a:spcBef>
              <a:spcAft>
                <a:spcPts val="0"/>
              </a:spcAft>
              <a:buClr>
                <a:schemeClr val="dk1"/>
              </a:buClr>
              <a:buSzPts val="1100"/>
              <a:buFont typeface="Arial"/>
              <a:buNone/>
            </a:pPr>
            <a:endParaRPr lang="en" dirty="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(From  README)</a:t>
            </a: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 Description of the data exploration phase of the project:</a:t>
            </a:r>
            <a:endParaRPr dirty="0">
              <a:solidFill>
                <a:schemeClr val="dk1"/>
              </a:solidFill>
              <a:highlight>
                <a:srgbClr val="FFFFFF"/>
              </a:highlight>
            </a:endParaRPr>
          </a:p>
          <a:p>
            <a:pPr marL="0" lvl="0" indent="0" algn="l" rtl="0">
              <a:spcBef>
                <a:spcPts val="1200"/>
              </a:spcBef>
              <a:spcAft>
                <a:spcPts val="0"/>
              </a:spcAft>
              <a:buNone/>
            </a:pPr>
            <a:r>
              <a:rPr lang="en" dirty="0"/>
              <a:t>After settling on a topic we found interesting and relevant, we tried to google and research data that aligned with our interests. </a:t>
            </a:r>
          </a:p>
          <a:p>
            <a:pPr marL="0" lvl="0" indent="0" algn="l" rtl="0">
              <a:spcBef>
                <a:spcPts val="1200"/>
              </a:spcBef>
              <a:spcAft>
                <a:spcPts val="0"/>
              </a:spcAft>
              <a:buNone/>
            </a:pPr>
            <a:r>
              <a:rPr lang="en" dirty="0"/>
              <a:t>We found lots of sources and projects done for India, and then more specific cities elsewhere, but not what we wanted in terms of measurements from our area. We found what we thought was perfect source from the EPA, but ran into technical issues working with it’s API when trying to collect information past one day’s worth of data. </a:t>
            </a:r>
          </a:p>
          <a:p>
            <a:pPr marL="0" lvl="0" indent="0" algn="l" rtl="0">
              <a:spcBef>
                <a:spcPts val="1200"/>
              </a:spcBef>
              <a:spcAft>
                <a:spcPts val="0"/>
              </a:spcAft>
              <a:buNone/>
            </a:pPr>
            <a:r>
              <a:rPr lang="en" dirty="0"/>
              <a:t>Then we found OpenWeather AQI API, looked into the documentation, the data samples, the lat/long way to tailor data outputs. After pairing it with a google data set of 51 lat/longs across the US, we were able to explore different options for pairing down our sample.</a:t>
            </a:r>
            <a:endParaRPr dirty="0"/>
          </a:p>
        </p:txBody>
      </p:sp>
      <p:sp>
        <p:nvSpPr>
          <p:cNvPr id="421" name="Google Shape;421;gecfae9c4b6_1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br>
              <a:rPr lang="en-US" dirty="0"/>
            </a:br>
            <a:endParaRPr lang="en-US" dirty="0"/>
          </a:p>
          <a:p>
            <a:pPr marL="0" lvl="0" indent="0" algn="l" rtl="0">
              <a:spcBef>
                <a:spcPts val="0"/>
              </a:spcBef>
              <a:spcAft>
                <a:spcPts val="0"/>
              </a:spcAft>
              <a:buNone/>
            </a:pPr>
            <a:r>
              <a:rPr lang="en-US" dirty="0"/>
              <a:t>Presentation notes:</a:t>
            </a:r>
          </a:p>
          <a:p>
            <a:pPr marL="171450" lvl="0" indent="-171450" algn="l" rtl="0">
              <a:spcBef>
                <a:spcPts val="0"/>
              </a:spcBef>
              <a:spcAft>
                <a:spcPts val="0"/>
              </a:spcAft>
              <a:buFontTx/>
              <a:buChar char="-"/>
            </a:pPr>
            <a:r>
              <a:rPr lang="en-US" dirty="0"/>
              <a:t>As discussed earlier, OpenWeather also tracks the levels of 8 pollutants in the atmosphere</a:t>
            </a:r>
          </a:p>
          <a:p>
            <a:pPr marL="171450" lvl="0" indent="-171450" algn="l" rtl="0">
              <a:spcBef>
                <a:spcPts val="0"/>
              </a:spcBef>
              <a:spcAft>
                <a:spcPts val="0"/>
              </a:spcAft>
              <a:buFontTx/>
              <a:buChar char="-"/>
            </a:pPr>
            <a:r>
              <a:rPr lang="en-US" dirty="0"/>
              <a:t>Our goal was to evaluate which of these pollutants had the most impact on the AQI</a:t>
            </a:r>
          </a:p>
          <a:p>
            <a:pPr marL="0" lvl="0" indent="0" algn="l" rtl="0">
              <a:spcBef>
                <a:spcPts val="0"/>
              </a:spcBef>
              <a:spcAft>
                <a:spcPts val="0"/>
              </a:spcAft>
              <a:buNone/>
            </a:pPr>
            <a:endParaRPr lang="en-US"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07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fae9c4b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ecfae9c4b6_1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As I mentioned, our main goal is this analysis was to analyze the levels of each of the 8 pollutants, and to run them through our machine learning models to see which one impacted AQI the most</a:t>
            </a:r>
          </a:p>
          <a:p>
            <a:pPr marL="171450" lvl="0" indent="-171450" algn="l" rtl="0">
              <a:spcBef>
                <a:spcPts val="0"/>
              </a:spcBef>
              <a:spcAft>
                <a:spcPts val="0"/>
              </a:spcAft>
              <a:buFontTx/>
              <a:buChar char="-"/>
            </a:pPr>
            <a:r>
              <a:rPr lang="en-US" dirty="0"/>
              <a:t>Using the historical data (saved as a CSV), we uploaded the whole data set into Tableau to develop visualizations which enabled us to create a story in Tableau (tableau is one of the most popular tool to summarize data in visual formats, without the need to do a lot of coding)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446" name="Google Shape;446;gecfae9c4b6_1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cfae9c4b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ecfae9c4b6_1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 </a:t>
            </a:r>
          </a:p>
          <a:p>
            <a:pPr marL="0" lvl="0" indent="0" algn="l" rtl="0">
              <a:spcBef>
                <a:spcPts val="0"/>
              </a:spcBef>
              <a:spcAft>
                <a:spcPts val="0"/>
              </a:spcAft>
              <a:buFontTx/>
              <a:buNone/>
            </a:pPr>
            <a:endParaRPr lang="en-US" dirty="0"/>
          </a:p>
          <a:p>
            <a:pPr marL="0" lvl="0" indent="0" algn="l" rtl="0">
              <a:spcBef>
                <a:spcPts val="0"/>
              </a:spcBef>
              <a:spcAft>
                <a:spcPts val="0"/>
              </a:spcAft>
              <a:buNone/>
            </a:pPr>
            <a:endParaRPr dirty="0"/>
          </a:p>
        </p:txBody>
      </p:sp>
      <p:sp>
        <p:nvSpPr>
          <p:cNvPr id="455" name="Google Shape;455;gecfae9c4b6_1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Our first visualization is a map of the 4 locations and the corresponding average AQI</a:t>
            </a:r>
          </a:p>
          <a:p>
            <a:pPr marL="171450" lvl="0" indent="-171450" algn="l" rtl="0">
              <a:spcBef>
                <a:spcPts val="0"/>
              </a:spcBef>
              <a:spcAft>
                <a:spcPts val="0"/>
              </a:spcAft>
              <a:buFontTx/>
              <a:buChar char="-"/>
            </a:pPr>
            <a:r>
              <a:rPr lang="en-US" dirty="0"/>
              <a:t>The color defines the average AQI, with green being the “cleanest” air (in Alaska, without much surprise), and red being the worst (in California)</a:t>
            </a:r>
          </a:p>
          <a:p>
            <a:pPr marL="171450" lvl="0" indent="-171450" algn="l" rtl="0">
              <a:spcBef>
                <a:spcPts val="0"/>
              </a:spcBef>
              <a:spcAft>
                <a:spcPts val="0"/>
              </a:spcAft>
              <a:buFontTx/>
              <a:buChar char="-"/>
            </a:pPr>
            <a:r>
              <a:rPr lang="en-US" dirty="0"/>
              <a:t>It is hard to see the color for DC, but with an average of 1.76, it actually had worse air quality than MA</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5775" y="217170"/>
            <a:ext cx="8172450" cy="66991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body" idx="1"/>
          </p:nvPr>
        </p:nvSpPr>
        <p:spPr>
          <a:xfrm>
            <a:off x="485775" y="823022"/>
            <a:ext cx="8172450" cy="45216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19969" y="3650654"/>
            <a:ext cx="1767309"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a:spLocks noGrp="1"/>
          </p:cNvSpPr>
          <p:nvPr>
            <p:ph type="pic" idx="2"/>
          </p:nvPr>
        </p:nvSpPr>
        <p:spPr>
          <a:xfrm>
            <a:off x="2833603" y="1668780"/>
            <a:ext cx="2668190" cy="2751019"/>
          </a:xfrm>
          <a:prstGeom prst="rect">
            <a:avLst/>
          </a:prstGeom>
          <a:noFill/>
          <a:ln>
            <a:noFill/>
          </a:ln>
        </p:spPr>
      </p:sp>
      <p:sp>
        <p:nvSpPr>
          <p:cNvPr id="60" name="Google Shape;60;p15"/>
          <p:cNvSpPr txBox="1">
            <a:spLocks noGrp="1"/>
          </p:cNvSpPr>
          <p:nvPr>
            <p:ph type="body" idx="1"/>
          </p:nvPr>
        </p:nvSpPr>
        <p:spPr>
          <a:xfrm>
            <a:off x="5669574" y="154150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3"/>
          </p:nvPr>
        </p:nvSpPr>
        <p:spPr>
          <a:xfrm>
            <a:off x="5669574" y="208683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body" idx="4"/>
          </p:nvPr>
        </p:nvSpPr>
        <p:spPr>
          <a:xfrm>
            <a:off x="5669574" y="326432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5"/>
          </p:nvPr>
        </p:nvSpPr>
        <p:spPr>
          <a:xfrm>
            <a:off x="5669574" y="2675578"/>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6"/>
          </p:nvPr>
        </p:nvSpPr>
        <p:spPr>
          <a:xfrm>
            <a:off x="5669574" y="385306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5" name="Google Shape;65;p15"/>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66" name="Google Shape;66;p15"/>
          <p:cNvSpPr/>
          <p:nvPr/>
        </p:nvSpPr>
        <p:spPr>
          <a:xfrm>
            <a:off x="2833603" y="0"/>
            <a:ext cx="2689622" cy="154447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109482" y="126860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a:spLocks noGrp="1"/>
          </p:cNvSpPr>
          <p:nvPr>
            <p:ph type="pic" idx="2"/>
          </p:nvPr>
        </p:nvSpPr>
        <p:spPr>
          <a:xfrm>
            <a:off x="0" y="2625328"/>
            <a:ext cx="9144000" cy="2518172"/>
          </a:xfrm>
          <a:prstGeom prst="rect">
            <a:avLst/>
          </a:prstGeom>
          <a:noFill/>
          <a:ln>
            <a:noFill/>
          </a:ln>
        </p:spPr>
      </p:sp>
      <p:sp>
        <p:nvSpPr>
          <p:cNvPr id="70" name="Google Shape;70;p16"/>
          <p:cNvSpPr txBox="1">
            <a:spLocks noGrp="1"/>
          </p:cNvSpPr>
          <p:nvPr>
            <p:ph type="body" idx="1"/>
          </p:nvPr>
        </p:nvSpPr>
        <p:spPr>
          <a:xfrm>
            <a:off x="5677382" y="1268016"/>
            <a:ext cx="3116574" cy="994172"/>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3"/>
          </p:nvPr>
        </p:nvSpPr>
        <p:spPr>
          <a:xfrm>
            <a:off x="5677382" y="920774"/>
            <a:ext cx="3116574" cy="28706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a:spLocks noGrp="1"/>
          </p:cNvSpPr>
          <p:nvPr>
            <p:ph type="pic" idx="2"/>
          </p:nvPr>
        </p:nvSpPr>
        <p:spPr>
          <a:xfrm>
            <a:off x="633710" y="1974253"/>
            <a:ext cx="3289381" cy="2518172"/>
          </a:xfrm>
          <a:prstGeom prst="rect">
            <a:avLst/>
          </a:prstGeom>
          <a:noFill/>
          <a:ln>
            <a:noFill/>
          </a:ln>
        </p:spPr>
      </p:sp>
      <p:sp>
        <p:nvSpPr>
          <p:cNvPr id="75" name="Google Shape;75;p17"/>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8"/>
          <p:cNvSpPr>
            <a:spLocks noGrp="1"/>
          </p:cNvSpPr>
          <p:nvPr>
            <p:ph type="pic" idx="2"/>
          </p:nvPr>
        </p:nvSpPr>
        <p:spPr>
          <a:xfrm>
            <a:off x="2427446" y="195263"/>
            <a:ext cx="3369469" cy="4725591"/>
          </a:xfrm>
          <a:prstGeom prst="rect">
            <a:avLst/>
          </a:prstGeom>
          <a:solidFill>
            <a:srgbClr val="F2F2F2"/>
          </a:solidFill>
          <a:ln>
            <a:noFill/>
          </a:ln>
        </p:spPr>
      </p:sp>
      <p:sp>
        <p:nvSpPr>
          <p:cNvPr id="82" name="Google Shape;82;p18"/>
          <p:cNvSpPr>
            <a:spLocks noGrp="1"/>
          </p:cNvSpPr>
          <p:nvPr>
            <p:ph type="pic" idx="3"/>
          </p:nvPr>
        </p:nvSpPr>
        <p:spPr>
          <a:xfrm>
            <a:off x="5879307" y="195263"/>
            <a:ext cx="3039666" cy="2852737"/>
          </a:xfrm>
          <a:prstGeom prst="rect">
            <a:avLst/>
          </a:prstGeom>
          <a:solidFill>
            <a:srgbClr val="F2F2F2"/>
          </a:solidFill>
          <a:ln>
            <a:noFill/>
          </a:ln>
        </p:spPr>
      </p:sp>
      <p:sp>
        <p:nvSpPr>
          <p:cNvPr id="83" name="Google Shape;83;p18"/>
          <p:cNvSpPr>
            <a:spLocks noGrp="1"/>
          </p:cNvSpPr>
          <p:nvPr>
            <p:ph type="pic" idx="4"/>
          </p:nvPr>
        </p:nvSpPr>
        <p:spPr>
          <a:xfrm>
            <a:off x="5879307" y="3124200"/>
            <a:ext cx="3039666" cy="1796653"/>
          </a:xfrm>
          <a:prstGeom prst="rect">
            <a:avLst/>
          </a:prstGeom>
          <a:solidFill>
            <a:srgbClr val="F2F2F2"/>
          </a:solidFill>
          <a:ln>
            <a:noFill/>
          </a:ln>
        </p:spPr>
      </p:sp>
      <p:sp>
        <p:nvSpPr>
          <p:cNvPr id="84" name="Google Shape;84;p18"/>
          <p:cNvSpPr txBox="1">
            <a:spLocks noGrp="1"/>
          </p:cNvSpPr>
          <p:nvPr>
            <p:ph type="title"/>
          </p:nvPr>
        </p:nvSpPr>
        <p:spPr>
          <a:xfrm>
            <a:off x="388620" y="393129"/>
            <a:ext cx="1933574" cy="1881441"/>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85" name="Google Shape;85;p18"/>
          <p:cNvCxnSpPr/>
          <p:nvPr/>
        </p:nvCxnSpPr>
        <p:spPr>
          <a:xfrm>
            <a:off x="723866" y="-527302"/>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5DAAB0"/>
              </a:buClr>
              <a:buSzPts val="18800"/>
              <a:buNone/>
              <a:defRPr sz="18800">
                <a:solidFill>
                  <a:srgbClr val="5DAAB0"/>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p:nvPr/>
        </p:nvSpPr>
        <p:spPr>
          <a:xfrm>
            <a:off x="0" y="1045778"/>
            <a:ext cx="5292091" cy="305194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9"/>
          <p:cNvSpPr txBox="1">
            <a:spLocks noGrp="1"/>
          </p:cNvSpPr>
          <p:nvPr>
            <p:ph type="title"/>
          </p:nvPr>
        </p:nvSpPr>
        <p:spPr>
          <a:xfrm>
            <a:off x="617220" y="1450657"/>
            <a:ext cx="395478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0"/>
        <p:cNvGrpSpPr/>
        <p:nvPr/>
      </p:nvGrpSpPr>
      <p:grpSpPr>
        <a:xfrm>
          <a:off x="0" y="0"/>
          <a:ext cx="0" cy="0"/>
          <a:chOff x="0" y="0"/>
          <a:chExt cx="0" cy="0"/>
        </a:xfrm>
      </p:grpSpPr>
      <p:sp>
        <p:nvSpPr>
          <p:cNvPr id="91" name="Google Shape;91;p20"/>
          <p:cNvSpPr/>
          <p:nvPr/>
        </p:nvSpPr>
        <p:spPr>
          <a:xfrm>
            <a:off x="4600575" y="0"/>
            <a:ext cx="4543425" cy="5143496"/>
          </a:xfrm>
          <a:prstGeom prst="rect">
            <a:avLst/>
          </a:prstGeom>
          <a:solidFill>
            <a:schemeClr val="accent2">
              <a:alpha val="98823"/>
            </a:schemeClr>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92" name="Google Shape;92;p20"/>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20"/>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95" name="Google Shape;95;p2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6" name="Google Shape;96;p2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7" name="Google Shape;97;p2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8" name="Google Shape;98;p2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9" name="Google Shape;99;p2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body" idx="13"/>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p:cSld name="Blank ">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93085" y="629979"/>
            <a:ext cx="3575447" cy="1006534"/>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txBox="1">
            <a:spLocks noGrp="1"/>
          </p:cNvSpPr>
          <p:nvPr>
            <p:ph type="body" idx="1"/>
          </p:nvPr>
        </p:nvSpPr>
        <p:spPr>
          <a:xfrm>
            <a:off x="5093085" y="1976431"/>
            <a:ext cx="3575447" cy="2612447"/>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2"/>
          <p:cNvSpPr txBox="1">
            <a:spLocks noGrp="1"/>
          </p:cNvSpPr>
          <p:nvPr>
            <p:ph type="body" idx="2"/>
          </p:nvPr>
        </p:nvSpPr>
        <p:spPr>
          <a:xfrm>
            <a:off x="5093085" y="1685759"/>
            <a:ext cx="3575447" cy="241426"/>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2"/>
          <p:cNvSpPr>
            <a:spLocks noGrp="1"/>
          </p:cNvSpPr>
          <p:nvPr>
            <p:ph type="chart" idx="3"/>
          </p:nvPr>
        </p:nvSpPr>
        <p:spPr>
          <a:xfrm>
            <a:off x="628650" y="1685925"/>
            <a:ext cx="4215355" cy="2902744"/>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24"/>
        <p:cNvGrpSpPr/>
        <p:nvPr/>
      </p:nvGrpSpPr>
      <p:grpSpPr>
        <a:xfrm>
          <a:off x="0" y="0"/>
          <a:ext cx="0" cy="0"/>
          <a:chOff x="0" y="0"/>
          <a:chExt cx="0" cy="0"/>
        </a:xfrm>
      </p:grpSpPr>
      <p:sp>
        <p:nvSpPr>
          <p:cNvPr id="125" name="Google Shape;125;p23"/>
          <p:cNvSpPr/>
          <p:nvPr/>
        </p:nvSpPr>
        <p:spPr>
          <a:xfrm>
            <a:off x="0" y="1154575"/>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3"/>
          <p:cNvSpPr>
            <a:spLocks noGrp="1"/>
          </p:cNvSpPr>
          <p:nvPr>
            <p:ph type="pic" idx="2"/>
          </p:nvPr>
        </p:nvSpPr>
        <p:spPr>
          <a:xfrm>
            <a:off x="0" y="0"/>
            <a:ext cx="9143996" cy="5143499"/>
          </a:xfrm>
          <a:prstGeom prst="rect">
            <a:avLst/>
          </a:prstGeom>
          <a:solidFill>
            <a:srgbClr val="F2F2F2"/>
          </a:solidFill>
          <a:ln>
            <a:noFill/>
          </a:ln>
        </p:spPr>
      </p:sp>
      <p:sp>
        <p:nvSpPr>
          <p:cNvPr id="127" name="Google Shape;127;p23"/>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29" name="Google Shape;129;p23"/>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0"/>
        <p:cNvGrpSpPr/>
        <p:nvPr/>
      </p:nvGrpSpPr>
      <p:grpSpPr>
        <a:xfrm>
          <a:off x="0" y="0"/>
          <a:ext cx="0" cy="0"/>
          <a:chOff x="0" y="0"/>
          <a:chExt cx="0" cy="0"/>
        </a:xfrm>
      </p:grpSpPr>
      <p:sp>
        <p:nvSpPr>
          <p:cNvPr id="131" name="Google Shape;131;p24"/>
          <p:cNvSpPr/>
          <p:nvPr/>
        </p:nvSpPr>
        <p:spPr>
          <a:xfrm>
            <a:off x="-1" y="1154574"/>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24"/>
          <p:cNvSpPr>
            <a:spLocks noGrp="1"/>
          </p:cNvSpPr>
          <p:nvPr>
            <p:ph type="pic" idx="2"/>
          </p:nvPr>
        </p:nvSpPr>
        <p:spPr>
          <a:xfrm>
            <a:off x="0" y="0"/>
            <a:ext cx="9143996" cy="5143499"/>
          </a:xfrm>
          <a:prstGeom prst="rect">
            <a:avLst/>
          </a:prstGeom>
          <a:solidFill>
            <a:srgbClr val="F2F2F2"/>
          </a:solidFill>
          <a:ln>
            <a:noFill/>
          </a:ln>
        </p:spPr>
      </p:sp>
      <p:sp>
        <p:nvSpPr>
          <p:cNvPr id="133" name="Google Shape;133;p24"/>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4"/>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5" name="Google Shape;135;p24"/>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Slide with Image">
  <p:cSld name="2_Title Slide with Image">
    <p:bg>
      <p:bgPr>
        <a:solidFill>
          <a:schemeClr val="accent1"/>
        </a:solidFill>
        <a:effectLst/>
      </p:bgPr>
    </p:bg>
    <p:spTree>
      <p:nvGrpSpPr>
        <p:cNvPr id="1" name="Shape 136"/>
        <p:cNvGrpSpPr/>
        <p:nvPr/>
      </p:nvGrpSpPr>
      <p:grpSpPr>
        <a:xfrm>
          <a:off x="0" y="0"/>
          <a:ext cx="0" cy="0"/>
          <a:chOff x="0" y="0"/>
          <a:chExt cx="0" cy="0"/>
        </a:xfrm>
      </p:grpSpPr>
      <p:sp>
        <p:nvSpPr>
          <p:cNvPr id="137" name="Google Shape;137;p25"/>
          <p:cNvSpPr/>
          <p:nvPr/>
        </p:nvSpPr>
        <p:spPr>
          <a:xfrm>
            <a:off x="0" y="1154575"/>
            <a:ext cx="6649655" cy="398892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25"/>
          <p:cNvSpPr>
            <a:spLocks noGrp="1"/>
          </p:cNvSpPr>
          <p:nvPr>
            <p:ph type="pic" idx="2"/>
          </p:nvPr>
        </p:nvSpPr>
        <p:spPr>
          <a:xfrm>
            <a:off x="0" y="0"/>
            <a:ext cx="9143996" cy="5143499"/>
          </a:xfrm>
          <a:prstGeom prst="rect">
            <a:avLst/>
          </a:prstGeom>
          <a:solidFill>
            <a:srgbClr val="F2F2F2"/>
          </a:solidFill>
          <a:ln>
            <a:noFill/>
          </a:ln>
        </p:spPr>
      </p:sp>
      <p:sp>
        <p:nvSpPr>
          <p:cNvPr id="139" name="Google Shape;139;p25"/>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41" name="Google Shape;141;p25"/>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Divider with Image">
  <p:cSld name="Slide Divider with Image">
    <p:bg>
      <p:bgPr>
        <a:solidFill>
          <a:schemeClr val="accent1"/>
        </a:solid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628649" y="203135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628650" y="2847374"/>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0" name="Google Shape;150;p27"/>
          <p:cNvCxnSpPr/>
          <p:nvPr/>
        </p:nvCxnSpPr>
        <p:spPr>
          <a:xfrm rot="5400000" flipH="1">
            <a:off x="820802" y="1894424"/>
            <a:ext cx="1" cy="1641604"/>
          </a:xfrm>
          <a:prstGeom prst="straightConnector1">
            <a:avLst/>
          </a:prstGeom>
          <a:noFill/>
          <a:ln w="25400" cap="flat" cmpd="sng">
            <a:solidFill>
              <a:schemeClr val="lt1"/>
            </a:solidFill>
            <a:prstDash val="solid"/>
            <a:miter lim="400000"/>
            <a:headEnd type="none" w="sm" len="sm"/>
            <a:tailEnd type="none" w="sm" len="sm"/>
          </a:ln>
        </p:spPr>
      </p:cxnSp>
      <p:sp>
        <p:nvSpPr>
          <p:cNvPr id="151" name="Google Shape;151;p27"/>
          <p:cNvSpPr>
            <a:spLocks noGrp="1"/>
          </p:cNvSpPr>
          <p:nvPr>
            <p:ph type="pic" idx="2"/>
          </p:nvPr>
        </p:nvSpPr>
        <p:spPr>
          <a:xfrm>
            <a:off x="0" y="0"/>
            <a:ext cx="9143999" cy="51435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lide Divider with Image">
  <p:cSld name="1_Slide Divider with Image">
    <p:bg>
      <p:bgPr>
        <a:solidFill>
          <a:schemeClr val="accent1"/>
        </a:solidFill>
        <a:effectLst/>
      </p:bgPr>
    </p:bg>
    <p:spTree>
      <p:nvGrpSpPr>
        <p:cNvPr id="1" name="Shape 152"/>
        <p:cNvGrpSpPr/>
        <p:nvPr/>
      </p:nvGrpSpPr>
      <p:grpSpPr>
        <a:xfrm>
          <a:off x="0" y="0"/>
          <a:ext cx="0" cy="0"/>
          <a:chOff x="0" y="0"/>
          <a:chExt cx="0" cy="0"/>
        </a:xfrm>
      </p:grpSpPr>
      <p:sp>
        <p:nvSpPr>
          <p:cNvPr id="153" name="Google Shape;153;p28"/>
          <p:cNvSpPr>
            <a:spLocks noGrp="1"/>
          </p:cNvSpPr>
          <p:nvPr>
            <p:ph type="pic" idx="2"/>
          </p:nvPr>
        </p:nvSpPr>
        <p:spPr>
          <a:xfrm>
            <a:off x="0" y="0"/>
            <a:ext cx="9143999" cy="5143500"/>
          </a:xfrm>
          <a:prstGeom prst="rect">
            <a:avLst/>
          </a:prstGeom>
          <a:solidFill>
            <a:schemeClr val="lt1"/>
          </a:solidFill>
          <a:ln>
            <a:noFill/>
          </a:ln>
        </p:spPr>
      </p:sp>
      <p:sp>
        <p:nvSpPr>
          <p:cNvPr id="154" name="Google Shape;154;p28"/>
          <p:cNvSpPr txBox="1">
            <a:spLocks noGrp="1"/>
          </p:cNvSpPr>
          <p:nvPr>
            <p:ph type="title"/>
          </p:nvPr>
        </p:nvSpPr>
        <p:spPr>
          <a:xfrm>
            <a:off x="3302406" y="2152889"/>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3302407" y="2968907"/>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6" name="Google Shape;156;p28"/>
          <p:cNvCxnSpPr/>
          <p:nvPr/>
        </p:nvCxnSpPr>
        <p:spPr>
          <a:xfrm>
            <a:off x="3591493" y="2112892"/>
            <a:ext cx="0" cy="1447733"/>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Divider 2">
  <p:cSld name="Slide Divider 2">
    <p:bg>
      <p:bgPr>
        <a:solidFill>
          <a:schemeClr val="accent1"/>
        </a:solidFill>
        <a:effectLst/>
      </p:bgPr>
    </p:bg>
    <p:spTree>
      <p:nvGrpSpPr>
        <p:cNvPr id="1" name="Shape 157"/>
        <p:cNvGrpSpPr/>
        <p:nvPr/>
      </p:nvGrpSpPr>
      <p:grpSpPr>
        <a:xfrm>
          <a:off x="0" y="0"/>
          <a:ext cx="0" cy="0"/>
          <a:chOff x="0" y="0"/>
          <a:chExt cx="0" cy="0"/>
        </a:xfrm>
      </p:grpSpPr>
      <p:sp>
        <p:nvSpPr>
          <p:cNvPr id="158" name="Google Shape;158;p29"/>
          <p:cNvSpPr>
            <a:spLocks noGrp="1"/>
          </p:cNvSpPr>
          <p:nvPr>
            <p:ph type="pic" idx="2"/>
          </p:nvPr>
        </p:nvSpPr>
        <p:spPr>
          <a:xfrm>
            <a:off x="0" y="0"/>
            <a:ext cx="9143999" cy="5143500"/>
          </a:xfrm>
          <a:prstGeom prst="rect">
            <a:avLst/>
          </a:prstGeom>
          <a:solidFill>
            <a:schemeClr val="lt1"/>
          </a:solidFill>
          <a:ln>
            <a:noFill/>
          </a:ln>
        </p:spPr>
      </p:sp>
      <p:sp>
        <p:nvSpPr>
          <p:cNvPr id="159" name="Google Shape;159;p29"/>
          <p:cNvSpPr txBox="1">
            <a:spLocks noGrp="1"/>
          </p:cNvSpPr>
          <p:nvPr>
            <p:ph type="title"/>
          </p:nvPr>
        </p:nvSpPr>
        <p:spPr>
          <a:xfrm>
            <a:off x="915123" y="2534858"/>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9"/>
          <p:cNvSpPr txBox="1">
            <a:spLocks noGrp="1"/>
          </p:cNvSpPr>
          <p:nvPr>
            <p:ph type="body" idx="1"/>
          </p:nvPr>
        </p:nvSpPr>
        <p:spPr>
          <a:xfrm>
            <a:off x="915124" y="3350875"/>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61" name="Google Shape;161;p29"/>
          <p:cNvCxnSpPr/>
          <p:nvPr/>
        </p:nvCxnSpPr>
        <p:spPr>
          <a:xfrm>
            <a:off x="964039" y="2254688"/>
            <a:ext cx="0" cy="1928078"/>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chemeClr val="lt1"/>
        </a:solidFill>
        <a:effectLst/>
      </p:bgPr>
    </p:bg>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19969" y="3650654"/>
            <a:ext cx="170654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30"/>
          <p:cNvSpPr>
            <a:spLocks noGrp="1"/>
          </p:cNvSpPr>
          <p:nvPr>
            <p:ph type="pic" idx="2"/>
          </p:nvPr>
        </p:nvSpPr>
        <p:spPr>
          <a:xfrm>
            <a:off x="6475810" y="609600"/>
            <a:ext cx="2668190" cy="3924300"/>
          </a:xfrm>
          <a:prstGeom prst="rect">
            <a:avLst/>
          </a:prstGeom>
          <a:noFill/>
          <a:ln>
            <a:noFill/>
          </a:ln>
        </p:spPr>
      </p:sp>
      <p:sp>
        <p:nvSpPr>
          <p:cNvPr id="165" name="Google Shape;165;p30"/>
          <p:cNvSpPr txBox="1">
            <a:spLocks noGrp="1"/>
          </p:cNvSpPr>
          <p:nvPr>
            <p:ph type="body" idx="1"/>
          </p:nvPr>
        </p:nvSpPr>
        <p:spPr>
          <a:xfrm>
            <a:off x="3116485" y="659782"/>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0"/>
          <p:cNvSpPr txBox="1">
            <a:spLocks noGrp="1"/>
          </p:cNvSpPr>
          <p:nvPr>
            <p:ph type="body" idx="3"/>
          </p:nvPr>
        </p:nvSpPr>
        <p:spPr>
          <a:xfrm>
            <a:off x="3116485" y="1467116"/>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0"/>
          <p:cNvSpPr txBox="1">
            <a:spLocks noGrp="1"/>
          </p:cNvSpPr>
          <p:nvPr>
            <p:ph type="body" idx="4"/>
          </p:nvPr>
        </p:nvSpPr>
        <p:spPr>
          <a:xfrm>
            <a:off x="3116485" y="227445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body" idx="5"/>
          </p:nvPr>
        </p:nvSpPr>
        <p:spPr>
          <a:xfrm>
            <a:off x="3116485" y="3081784"/>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0"/>
          <p:cNvSpPr txBox="1">
            <a:spLocks noGrp="1"/>
          </p:cNvSpPr>
          <p:nvPr>
            <p:ph type="body" idx="6"/>
          </p:nvPr>
        </p:nvSpPr>
        <p:spPr>
          <a:xfrm>
            <a:off x="3116485" y="388911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0" name="Google Shape;170;p30"/>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chemeClr val="lt1"/>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19969" y="3650654"/>
            <a:ext cx="167985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31"/>
          <p:cNvSpPr>
            <a:spLocks noGrp="1"/>
          </p:cNvSpPr>
          <p:nvPr>
            <p:ph type="pic" idx="2"/>
          </p:nvPr>
        </p:nvSpPr>
        <p:spPr>
          <a:xfrm>
            <a:off x="6475810" y="609600"/>
            <a:ext cx="2668190" cy="3924300"/>
          </a:xfrm>
          <a:prstGeom prst="rect">
            <a:avLst/>
          </a:prstGeom>
          <a:noFill/>
          <a:ln>
            <a:noFill/>
          </a:ln>
        </p:spPr>
      </p:sp>
      <p:sp>
        <p:nvSpPr>
          <p:cNvPr id="174" name="Google Shape;174;p31"/>
          <p:cNvSpPr txBox="1">
            <a:spLocks noGrp="1"/>
          </p:cNvSpPr>
          <p:nvPr>
            <p:ph type="body" idx="1"/>
          </p:nvPr>
        </p:nvSpPr>
        <p:spPr>
          <a:xfrm>
            <a:off x="3357640" y="659782"/>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31"/>
          <p:cNvSpPr txBox="1">
            <a:spLocks noGrp="1"/>
          </p:cNvSpPr>
          <p:nvPr>
            <p:ph type="body" idx="3"/>
          </p:nvPr>
        </p:nvSpPr>
        <p:spPr>
          <a:xfrm>
            <a:off x="3357640" y="1467116"/>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31"/>
          <p:cNvSpPr txBox="1">
            <a:spLocks noGrp="1"/>
          </p:cNvSpPr>
          <p:nvPr>
            <p:ph type="body" idx="4"/>
          </p:nvPr>
        </p:nvSpPr>
        <p:spPr>
          <a:xfrm>
            <a:off x="3357640" y="2274450"/>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1"/>
          <p:cNvSpPr txBox="1">
            <a:spLocks noGrp="1"/>
          </p:cNvSpPr>
          <p:nvPr>
            <p:ph type="body" idx="5"/>
          </p:nvPr>
        </p:nvSpPr>
        <p:spPr>
          <a:xfrm>
            <a:off x="3357640" y="3081784"/>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1"/>
          <p:cNvSpPr txBox="1">
            <a:spLocks noGrp="1"/>
          </p:cNvSpPr>
          <p:nvPr>
            <p:ph type="body" idx="6"/>
          </p:nvPr>
        </p:nvSpPr>
        <p:spPr>
          <a:xfrm>
            <a:off x="3357640" y="3889117"/>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1"/>
          <p:cNvSpPr txBox="1">
            <a:spLocks noGrp="1"/>
          </p:cNvSpPr>
          <p:nvPr>
            <p:ph type="body" idx="7"/>
          </p:nvPr>
        </p:nvSpPr>
        <p:spPr>
          <a:xfrm>
            <a:off x="2645798" y="659782"/>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31"/>
          <p:cNvSpPr txBox="1">
            <a:spLocks noGrp="1"/>
          </p:cNvSpPr>
          <p:nvPr>
            <p:ph type="body" idx="8"/>
          </p:nvPr>
        </p:nvSpPr>
        <p:spPr>
          <a:xfrm>
            <a:off x="2645798" y="1467116"/>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1"/>
          <p:cNvSpPr txBox="1">
            <a:spLocks noGrp="1"/>
          </p:cNvSpPr>
          <p:nvPr>
            <p:ph type="body" idx="9"/>
          </p:nvPr>
        </p:nvSpPr>
        <p:spPr>
          <a:xfrm>
            <a:off x="2645798" y="2274450"/>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1"/>
          <p:cNvSpPr txBox="1">
            <a:spLocks noGrp="1"/>
          </p:cNvSpPr>
          <p:nvPr>
            <p:ph type="body" idx="13"/>
          </p:nvPr>
        </p:nvSpPr>
        <p:spPr>
          <a:xfrm>
            <a:off x="2645798" y="3081784"/>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1"/>
          <p:cNvSpPr txBox="1">
            <a:spLocks noGrp="1"/>
          </p:cNvSpPr>
          <p:nvPr>
            <p:ph type="body" idx="14"/>
          </p:nvPr>
        </p:nvSpPr>
        <p:spPr>
          <a:xfrm>
            <a:off x="2645798" y="3889117"/>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84" name="Google Shape;184;p31"/>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102894" y="895324"/>
            <a:ext cx="4741672"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2"/>
          <p:cNvSpPr>
            <a:spLocks noGrp="1"/>
          </p:cNvSpPr>
          <p:nvPr>
            <p:ph type="pic" idx="2"/>
          </p:nvPr>
        </p:nvSpPr>
        <p:spPr>
          <a:xfrm>
            <a:off x="1" y="895324"/>
            <a:ext cx="3923091" cy="3597101"/>
          </a:xfrm>
          <a:prstGeom prst="rect">
            <a:avLst/>
          </a:prstGeom>
          <a:noFill/>
          <a:ln>
            <a:noFill/>
          </a:ln>
        </p:spPr>
      </p:sp>
      <p:sp>
        <p:nvSpPr>
          <p:cNvPr id="188" name="Google Shape;188;p32"/>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32"/>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32"/>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2"/>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628650" y="1356757"/>
            <a:ext cx="2562696" cy="2163683"/>
          </a:xfrm>
          <a:prstGeom prst="rect">
            <a:avLst/>
          </a:prstGeom>
          <a:noFill/>
          <a:ln>
            <a:noFill/>
          </a:ln>
        </p:spPr>
        <p:txBody>
          <a:bodyPr spcFirstLastPara="1" wrap="square" lIns="0" tIns="34275" rIns="68575" bIns="34275" anchor="t" anchorCtr="0">
            <a:normAutofit/>
          </a:bodyPr>
          <a:lstStyle>
            <a:lvl1pPr lvl="0" algn="r">
              <a:lnSpc>
                <a:spcPct val="90000"/>
              </a:lnSpc>
              <a:spcBef>
                <a:spcPts val="0"/>
              </a:spcBef>
              <a:spcAft>
                <a:spcPts val="0"/>
              </a:spcAft>
              <a:buClr>
                <a:schemeClr val="accent1"/>
              </a:buClr>
              <a:buSzPts val="3000"/>
              <a:buFont typeface="Constantia"/>
              <a:buNone/>
              <a:defRPr sz="3000">
                <a:solidFill>
                  <a:schemeClr val="accen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3"/>
          <p:cNvSpPr txBox="1">
            <a:spLocks noGrp="1"/>
          </p:cNvSpPr>
          <p:nvPr>
            <p:ph type="body" idx="1"/>
          </p:nvPr>
        </p:nvSpPr>
        <p:spPr>
          <a:xfrm>
            <a:off x="3383156" y="135675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3"/>
          <p:cNvSpPr txBox="1">
            <a:spLocks noGrp="1"/>
          </p:cNvSpPr>
          <p:nvPr>
            <p:ph type="body" idx="2"/>
          </p:nvPr>
        </p:nvSpPr>
        <p:spPr>
          <a:xfrm>
            <a:off x="6339131" y="1356757"/>
            <a:ext cx="2743507"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33"/>
          <p:cNvSpPr txBox="1">
            <a:spLocks noGrp="1"/>
          </p:cNvSpPr>
          <p:nvPr>
            <p:ph type="body" idx="3"/>
          </p:nvPr>
        </p:nvSpPr>
        <p:spPr>
          <a:xfrm>
            <a:off x="3382929" y="165997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3"/>
          <p:cNvSpPr txBox="1">
            <a:spLocks noGrp="1"/>
          </p:cNvSpPr>
          <p:nvPr>
            <p:ph type="body" idx="4"/>
          </p:nvPr>
        </p:nvSpPr>
        <p:spPr>
          <a:xfrm>
            <a:off x="6339131" y="165997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1265317"/>
            <a:ext cx="3222909" cy="2586832"/>
          </a:xfrm>
          <a:prstGeom prst="rect">
            <a:avLst/>
          </a:prstGeom>
          <a:solidFill>
            <a:schemeClr val="accent2"/>
          </a:solidFill>
          <a:ln>
            <a:noFill/>
          </a:ln>
        </p:spPr>
        <p:txBody>
          <a:bodyPr spcFirstLastPara="1" wrap="square" lIns="0" tIns="34275" rIns="243000"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4"/>
          <p:cNvSpPr txBox="1">
            <a:spLocks noGrp="1"/>
          </p:cNvSpPr>
          <p:nvPr>
            <p:ph type="body" idx="1"/>
          </p:nvPr>
        </p:nvSpPr>
        <p:spPr>
          <a:xfrm>
            <a:off x="3426563" y="126531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4"/>
          <p:cNvSpPr txBox="1">
            <a:spLocks noGrp="1"/>
          </p:cNvSpPr>
          <p:nvPr>
            <p:ph type="body" idx="2"/>
          </p:nvPr>
        </p:nvSpPr>
        <p:spPr>
          <a:xfrm>
            <a:off x="6339131" y="1265317"/>
            <a:ext cx="274350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34"/>
          <p:cNvSpPr txBox="1">
            <a:spLocks noGrp="1"/>
          </p:cNvSpPr>
          <p:nvPr>
            <p:ph type="body" idx="3"/>
          </p:nvPr>
        </p:nvSpPr>
        <p:spPr>
          <a:xfrm>
            <a:off x="3426335" y="156853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34"/>
          <p:cNvSpPr txBox="1">
            <a:spLocks noGrp="1"/>
          </p:cNvSpPr>
          <p:nvPr>
            <p:ph type="body" idx="4"/>
          </p:nvPr>
        </p:nvSpPr>
        <p:spPr>
          <a:xfrm>
            <a:off x="6339131" y="156853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04" name="Google Shape;204;p34"/>
          <p:cNvCxnSpPr/>
          <p:nvPr/>
        </p:nvCxnSpPr>
        <p:spPr>
          <a:xfrm>
            <a:off x="2499043" y="998873"/>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05" name="Google Shape;205;p34"/>
          <p:cNvSpPr/>
          <p:nvPr/>
        </p:nvSpPr>
        <p:spPr>
          <a:xfrm>
            <a:off x="9065871" y="1256636"/>
            <a:ext cx="86810" cy="25868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 y="1265318"/>
            <a:ext cx="3426563" cy="1291352"/>
          </a:xfrm>
          <a:prstGeom prst="rect">
            <a:avLst/>
          </a:prstGeom>
          <a:noFill/>
          <a:ln>
            <a:noFill/>
          </a:ln>
        </p:spPr>
        <p:txBody>
          <a:bodyPr spcFirstLastPara="1" wrap="square" lIns="0" tIns="34275" rIns="243000" bIns="34275" anchor="ctr"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5"/>
          <p:cNvSpPr txBox="1"/>
          <p:nvPr/>
        </p:nvSpPr>
        <p:spPr>
          <a:xfrm>
            <a:off x="-1" y="2556668"/>
            <a:ext cx="9152681" cy="2586832"/>
          </a:xfrm>
          <a:prstGeom prst="rect">
            <a:avLst/>
          </a:prstGeom>
          <a:solidFill>
            <a:schemeClr val="accent2"/>
          </a:solidFill>
          <a:ln>
            <a:noFill/>
          </a:ln>
        </p:spPr>
        <p:txBody>
          <a:bodyPr spcFirstLastPara="1" wrap="square" lIns="0" tIns="34275" rIns="243000" bIns="34275" anchor="ctr" anchorCtr="0">
            <a:normAutofit/>
          </a:bodyPr>
          <a:lstStyle/>
          <a:p>
            <a:pPr marL="0" marR="0" lvl="0" indent="0" algn="r" rtl="0">
              <a:lnSpc>
                <a:spcPct val="90000"/>
              </a:lnSpc>
              <a:spcBef>
                <a:spcPts val="0"/>
              </a:spcBef>
              <a:spcAft>
                <a:spcPts val="0"/>
              </a:spcAft>
              <a:buClr>
                <a:schemeClr val="dk2"/>
              </a:buClr>
              <a:buSzPts val="3000"/>
              <a:buFont typeface="Constantia"/>
              <a:buNone/>
            </a:pPr>
            <a:endParaRPr sz="3000" b="1" i="0" u="none" strike="noStrike" cap="none">
              <a:solidFill>
                <a:schemeClr val="dk2"/>
              </a:solidFill>
              <a:latin typeface="Arial"/>
              <a:ea typeface="Arial"/>
              <a:cs typeface="Arial"/>
              <a:sym typeface="Arial"/>
            </a:endParaRPr>
          </a:p>
        </p:txBody>
      </p:sp>
      <p:sp>
        <p:nvSpPr>
          <p:cNvPr id="209" name="Google Shape;209;p35"/>
          <p:cNvSpPr txBox="1">
            <a:spLocks noGrp="1"/>
          </p:cNvSpPr>
          <p:nvPr>
            <p:ph type="body" idx="1"/>
          </p:nvPr>
        </p:nvSpPr>
        <p:spPr>
          <a:xfrm>
            <a:off x="3426563" y="2749765"/>
            <a:ext cx="2586600"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5"/>
          <p:cNvSpPr txBox="1">
            <a:spLocks noGrp="1"/>
          </p:cNvSpPr>
          <p:nvPr>
            <p:ph type="body" idx="2"/>
          </p:nvPr>
        </p:nvSpPr>
        <p:spPr>
          <a:xfrm>
            <a:off x="6190541" y="2749765"/>
            <a:ext cx="258769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body" idx="3"/>
          </p:nvPr>
        </p:nvSpPr>
        <p:spPr>
          <a:xfrm>
            <a:off x="3426335" y="3052979"/>
            <a:ext cx="2586600"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35"/>
          <p:cNvSpPr txBox="1">
            <a:spLocks noGrp="1"/>
          </p:cNvSpPr>
          <p:nvPr>
            <p:ph type="body" idx="4"/>
          </p:nvPr>
        </p:nvSpPr>
        <p:spPr>
          <a:xfrm>
            <a:off x="6190541" y="3052979"/>
            <a:ext cx="2587699"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13" name="Google Shape;213;p35"/>
          <p:cNvCxnSpPr/>
          <p:nvPr/>
        </p:nvCxnSpPr>
        <p:spPr>
          <a:xfrm>
            <a:off x="2499043" y="547457"/>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14" name="Google Shape;214;p35"/>
          <p:cNvSpPr>
            <a:spLocks noGrp="1"/>
          </p:cNvSpPr>
          <p:nvPr>
            <p:ph type="pic" idx="5"/>
          </p:nvPr>
        </p:nvSpPr>
        <p:spPr>
          <a:xfrm>
            <a:off x="1660809" y="2853940"/>
            <a:ext cx="1451944" cy="1391078"/>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36"/>
          <p:cNvSpPr>
            <a:spLocks noGrp="1"/>
          </p:cNvSpPr>
          <p:nvPr>
            <p:ph type="pic" idx="2"/>
          </p:nvPr>
        </p:nvSpPr>
        <p:spPr>
          <a:xfrm>
            <a:off x="633710" y="1974253"/>
            <a:ext cx="3289381" cy="2518172"/>
          </a:xfrm>
          <a:prstGeom prst="rect">
            <a:avLst/>
          </a:prstGeom>
          <a:noFill/>
          <a:ln>
            <a:noFill/>
          </a:ln>
        </p:spPr>
      </p:sp>
      <p:sp>
        <p:nvSpPr>
          <p:cNvPr id="218" name="Google Shape;218;p36"/>
          <p:cNvSpPr txBox="1">
            <a:spLocks noGrp="1"/>
          </p:cNvSpPr>
          <p:nvPr>
            <p:ph type="body" idx="1"/>
          </p:nvPr>
        </p:nvSpPr>
        <p:spPr>
          <a:xfrm>
            <a:off x="4103112"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36"/>
          <p:cNvSpPr txBox="1">
            <a:spLocks noGrp="1"/>
          </p:cNvSpPr>
          <p:nvPr>
            <p:ph type="body" idx="3"/>
          </p:nvPr>
        </p:nvSpPr>
        <p:spPr>
          <a:xfrm>
            <a:off x="4103112" y="1905397"/>
            <a:ext cx="2284727"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36"/>
          <p:cNvSpPr txBox="1">
            <a:spLocks noGrp="1"/>
          </p:cNvSpPr>
          <p:nvPr>
            <p:ph type="body" idx="4"/>
          </p:nvPr>
        </p:nvSpPr>
        <p:spPr>
          <a:xfrm>
            <a:off x="6577205"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36"/>
          <p:cNvSpPr txBox="1">
            <a:spLocks noGrp="1"/>
          </p:cNvSpPr>
          <p:nvPr>
            <p:ph type="body" idx="5"/>
          </p:nvPr>
        </p:nvSpPr>
        <p:spPr>
          <a:xfrm>
            <a:off x="6577205" y="1905397"/>
            <a:ext cx="2267362"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5946493" y="627203"/>
            <a:ext cx="3197506" cy="3889093"/>
          </a:xfrm>
          <a:prstGeom prst="rect">
            <a:avLst/>
          </a:prstGeom>
          <a:noFill/>
          <a:ln>
            <a:noFill/>
          </a:ln>
        </p:spPr>
      </p:sp>
      <p:sp>
        <p:nvSpPr>
          <p:cNvPr id="224" name="Google Shape;224;p37"/>
          <p:cNvSpPr txBox="1">
            <a:spLocks noGrp="1"/>
          </p:cNvSpPr>
          <p:nvPr>
            <p:ph type="body" idx="1"/>
          </p:nvPr>
        </p:nvSpPr>
        <p:spPr>
          <a:xfrm>
            <a:off x="2743198" y="627203"/>
            <a:ext cx="3196800" cy="3889093"/>
          </a:xfrm>
          <a:prstGeom prst="rect">
            <a:avLst/>
          </a:prstGeom>
          <a:solidFill>
            <a:schemeClr val="accent2"/>
          </a:solidFill>
          <a:ln>
            <a:noFill/>
          </a:ln>
        </p:spPr>
        <p:txBody>
          <a:bodyPr spcFirstLastPara="1" wrap="square" lIns="189000" tIns="108000" rIns="108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37"/>
          <p:cNvSpPr txBox="1">
            <a:spLocks noGrp="1"/>
          </p:cNvSpPr>
          <p:nvPr>
            <p:ph type="title"/>
          </p:nvPr>
        </p:nvSpPr>
        <p:spPr>
          <a:xfrm>
            <a:off x="468775" y="1244827"/>
            <a:ext cx="1918504" cy="994172"/>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26" name="Google Shape;226;p37"/>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0" y="2404639"/>
            <a:ext cx="9144000" cy="2738860"/>
          </a:xfrm>
          <a:prstGeom prst="rect">
            <a:avLst/>
          </a:prstGeom>
          <a:solidFill>
            <a:schemeClr val="accent2"/>
          </a:solidFill>
          <a:ln>
            <a:noFill/>
          </a:ln>
        </p:spPr>
        <p:txBody>
          <a:bodyPr spcFirstLastPara="1" wrap="square" lIns="405000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8"/>
          <p:cNvSpPr txBox="1">
            <a:spLocks noGrp="1"/>
          </p:cNvSpPr>
          <p:nvPr>
            <p:ph type="title"/>
          </p:nvPr>
        </p:nvSpPr>
        <p:spPr>
          <a:xfrm>
            <a:off x="3958540" y="1331640"/>
            <a:ext cx="4826643"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38"/>
          <p:cNvSpPr>
            <a:spLocks noGrp="1"/>
          </p:cNvSpPr>
          <p:nvPr>
            <p:ph type="pic" idx="2"/>
          </p:nvPr>
        </p:nvSpPr>
        <p:spPr>
          <a:xfrm>
            <a:off x="728877" y="627203"/>
            <a:ext cx="2642567" cy="3889093"/>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231"/>
        <p:cNvGrpSpPr/>
        <p:nvPr/>
      </p:nvGrpSpPr>
      <p:grpSpPr>
        <a:xfrm>
          <a:off x="0" y="0"/>
          <a:ext cx="0" cy="0"/>
          <a:chOff x="0" y="0"/>
          <a:chExt cx="0" cy="0"/>
        </a:xfrm>
      </p:grpSpPr>
      <p:sp>
        <p:nvSpPr>
          <p:cNvPr id="232" name="Google Shape;232;p39"/>
          <p:cNvSpPr txBox="1">
            <a:spLocks noGrp="1"/>
          </p:cNvSpPr>
          <p:nvPr>
            <p:ph type="body" idx="1"/>
          </p:nvPr>
        </p:nvSpPr>
        <p:spPr>
          <a:xfrm>
            <a:off x="3958539" y="2404639"/>
            <a:ext cx="4826644" cy="2111657"/>
          </a:xfrm>
          <a:prstGeom prst="rect">
            <a:avLst/>
          </a:prstGeom>
          <a:noFill/>
          <a:ln>
            <a:noFill/>
          </a:ln>
        </p:spPr>
        <p:txBody>
          <a:bodyPr spcFirstLastPara="1" wrap="square" lIns="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9"/>
          <p:cNvSpPr txBox="1">
            <a:spLocks noGrp="1"/>
          </p:cNvSpPr>
          <p:nvPr>
            <p:ph type="title"/>
          </p:nvPr>
        </p:nvSpPr>
        <p:spPr>
          <a:xfrm>
            <a:off x="3958540" y="1331640"/>
            <a:ext cx="4826643"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39"/>
          <p:cNvSpPr>
            <a:spLocks noGrp="1"/>
          </p:cNvSpPr>
          <p:nvPr>
            <p:ph type="pic" idx="2"/>
          </p:nvPr>
        </p:nvSpPr>
        <p:spPr>
          <a:xfrm>
            <a:off x="628650" y="627203"/>
            <a:ext cx="2742794" cy="3889093"/>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235"/>
        <p:cNvGrpSpPr/>
        <p:nvPr/>
      </p:nvGrpSpPr>
      <p:grpSpPr>
        <a:xfrm>
          <a:off x="0" y="0"/>
          <a:ext cx="0" cy="0"/>
          <a:chOff x="0" y="0"/>
          <a:chExt cx="0" cy="0"/>
        </a:xfrm>
      </p:grpSpPr>
      <p:sp>
        <p:nvSpPr>
          <p:cNvPr id="236" name="Google Shape;236;p40"/>
          <p:cNvSpPr>
            <a:spLocks noGrp="1"/>
          </p:cNvSpPr>
          <p:nvPr>
            <p:ph type="pic" idx="2"/>
          </p:nvPr>
        </p:nvSpPr>
        <p:spPr>
          <a:xfrm>
            <a:off x="3559215" y="2571742"/>
            <a:ext cx="5584785" cy="2571757"/>
          </a:xfrm>
          <a:prstGeom prst="rect">
            <a:avLst/>
          </a:prstGeom>
          <a:noFill/>
          <a:ln>
            <a:noFill/>
          </a:ln>
        </p:spPr>
      </p:sp>
      <p:sp>
        <p:nvSpPr>
          <p:cNvPr id="237" name="Google Shape;237;p40"/>
          <p:cNvSpPr txBox="1">
            <a:spLocks noGrp="1"/>
          </p:cNvSpPr>
          <p:nvPr>
            <p:ph type="title"/>
          </p:nvPr>
        </p:nvSpPr>
        <p:spPr>
          <a:xfrm>
            <a:off x="628650" y="1244827"/>
            <a:ext cx="2314213" cy="994172"/>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38" name="Google Shape;238;p40"/>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39" name="Google Shape;239;p40"/>
          <p:cNvSpPr/>
          <p:nvPr/>
        </p:nvSpPr>
        <p:spPr>
          <a:xfrm>
            <a:off x="3559215" y="0"/>
            <a:ext cx="5584785" cy="2571743"/>
          </a:xfrm>
          <a:prstGeom prst="rect">
            <a:avLst/>
          </a:prstGeom>
          <a:solidFill>
            <a:schemeClr val="accent2"/>
          </a:solidFill>
          <a:ln>
            <a:noFill/>
          </a:ln>
        </p:spPr>
        <p:txBody>
          <a:bodyPr spcFirstLastPara="1" wrap="square" lIns="189000" tIns="108000" rIns="108000"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40" name="Google Shape;240;p40"/>
          <p:cNvSpPr txBox="1">
            <a:spLocks noGrp="1"/>
          </p:cNvSpPr>
          <p:nvPr>
            <p:ph type="body" idx="1"/>
          </p:nvPr>
        </p:nvSpPr>
        <p:spPr>
          <a:xfrm>
            <a:off x="4019309" y="740405"/>
            <a:ext cx="2128367" cy="287062"/>
          </a:xfrm>
          <a:prstGeom prst="rect">
            <a:avLst/>
          </a:prstGeom>
          <a:noFill/>
          <a:ln>
            <a:noFill/>
          </a:ln>
        </p:spPr>
        <p:txBody>
          <a:bodyPr spcFirstLastPara="1" wrap="square" lIns="0" tIns="0" rIns="68575" bIns="34275" anchor="t" anchorCtr="0">
            <a:normAutofit/>
          </a:bodyPr>
          <a:lstStyle>
            <a:lvl1pPr marL="457200" lvl="0" indent="-228600" algn="l">
              <a:lnSpc>
                <a:spcPct val="90000"/>
              </a:lnSpc>
              <a:spcBef>
                <a:spcPts val="800"/>
              </a:spcBef>
              <a:spcAft>
                <a:spcPts val="0"/>
              </a:spcAft>
              <a:buClr>
                <a:schemeClr val="dk2"/>
              </a:buClr>
              <a:buSzPts val="1200"/>
              <a:buNone/>
              <a:defRPr sz="1200" b="1">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0"/>
          <p:cNvSpPr txBox="1">
            <a:spLocks noGrp="1"/>
          </p:cNvSpPr>
          <p:nvPr>
            <p:ph type="body" idx="3"/>
          </p:nvPr>
        </p:nvSpPr>
        <p:spPr>
          <a:xfrm>
            <a:off x="6263528" y="740406"/>
            <a:ext cx="2625830" cy="1047883"/>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900"/>
              <a:buNone/>
              <a:defRPr sz="900"/>
            </a:lvl2pPr>
            <a:lvl3pPr marL="1371600" lvl="2" indent="-228600" algn="l">
              <a:lnSpc>
                <a:spcPct val="90000"/>
              </a:lnSpc>
              <a:spcBef>
                <a:spcPts val="400"/>
              </a:spcBef>
              <a:spcAft>
                <a:spcPts val="0"/>
              </a:spcAft>
              <a:buClr>
                <a:schemeClr val="dk2"/>
              </a:buClr>
              <a:buSzPts val="800"/>
              <a:buNone/>
              <a:defRPr sz="800"/>
            </a:lvl3pPr>
            <a:lvl4pPr marL="1828800" lvl="3" indent="-279400" algn="l">
              <a:lnSpc>
                <a:spcPct val="90000"/>
              </a:lnSpc>
              <a:spcBef>
                <a:spcPts val="400"/>
              </a:spcBef>
              <a:spcAft>
                <a:spcPts val="0"/>
              </a:spcAft>
              <a:buClr>
                <a:schemeClr val="dk2"/>
              </a:buClr>
              <a:buSzPts val="800"/>
              <a:buChar char="•"/>
              <a:defRPr sz="800"/>
            </a:lvl4pPr>
            <a:lvl5pPr marL="2286000" lvl="4" indent="-279400" algn="l">
              <a:lnSpc>
                <a:spcPct val="90000"/>
              </a:lnSpc>
              <a:spcBef>
                <a:spcPts val="400"/>
              </a:spcBef>
              <a:spcAft>
                <a:spcPts val="0"/>
              </a:spcAft>
              <a:buClr>
                <a:schemeClr val="dk2"/>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2"/>
        <p:cNvGrpSpPr/>
        <p:nvPr/>
      </p:nvGrpSpPr>
      <p:grpSpPr>
        <a:xfrm>
          <a:off x="0" y="0"/>
          <a:ext cx="0" cy="0"/>
          <a:chOff x="0" y="0"/>
          <a:chExt cx="0" cy="0"/>
        </a:xfrm>
      </p:grpSpPr>
      <p:sp>
        <p:nvSpPr>
          <p:cNvPr id="243" name="Google Shape;243;p41"/>
          <p:cNvSpPr>
            <a:spLocks noGrp="1"/>
          </p:cNvSpPr>
          <p:nvPr>
            <p:ph type="pic" idx="2"/>
          </p:nvPr>
        </p:nvSpPr>
        <p:spPr>
          <a:xfrm>
            <a:off x="628650" y="0"/>
            <a:ext cx="8515350" cy="5143500"/>
          </a:xfrm>
          <a:prstGeom prst="rect">
            <a:avLst/>
          </a:prstGeom>
          <a:noFill/>
          <a:ln>
            <a:noFill/>
          </a:ln>
        </p:spPr>
      </p:sp>
      <p:sp>
        <p:nvSpPr>
          <p:cNvPr id="244" name="Google Shape;244;p41"/>
          <p:cNvSpPr txBox="1">
            <a:spLocks noGrp="1"/>
          </p:cNvSpPr>
          <p:nvPr>
            <p:ph type="title"/>
          </p:nvPr>
        </p:nvSpPr>
        <p:spPr>
          <a:xfrm>
            <a:off x="628650" y="3424839"/>
            <a:ext cx="3755261" cy="1080000"/>
          </a:xfrm>
          <a:prstGeom prst="rect">
            <a:avLst/>
          </a:prstGeom>
          <a:solidFill>
            <a:schemeClr val="lt1"/>
          </a:solidFill>
          <a:ln>
            <a:noFill/>
          </a:ln>
        </p:spPr>
        <p:txBody>
          <a:bodyPr spcFirstLastPara="1" wrap="square" lIns="162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45"/>
        <p:cNvGrpSpPr/>
        <p:nvPr/>
      </p:nvGrpSpPr>
      <p:grpSpPr>
        <a:xfrm>
          <a:off x="0" y="0"/>
          <a:ext cx="0" cy="0"/>
          <a:chOff x="0" y="0"/>
          <a:chExt cx="0" cy="0"/>
        </a:xfrm>
      </p:grpSpPr>
      <p:sp>
        <p:nvSpPr>
          <p:cNvPr id="246" name="Google Shape;246;p42"/>
          <p:cNvSpPr>
            <a:spLocks noGrp="1"/>
          </p:cNvSpPr>
          <p:nvPr>
            <p:ph type="pic" idx="2"/>
          </p:nvPr>
        </p:nvSpPr>
        <p:spPr>
          <a:xfrm>
            <a:off x="628650" y="0"/>
            <a:ext cx="8515350" cy="5143500"/>
          </a:xfrm>
          <a:prstGeom prst="rect">
            <a:avLst/>
          </a:prstGeom>
          <a:noFill/>
          <a:ln>
            <a:noFill/>
          </a:ln>
        </p:spPr>
      </p:sp>
      <p:sp>
        <p:nvSpPr>
          <p:cNvPr id="247" name="Google Shape;247;p42"/>
          <p:cNvSpPr txBox="1">
            <a:spLocks noGrp="1"/>
          </p:cNvSpPr>
          <p:nvPr>
            <p:ph type="body" idx="1"/>
          </p:nvPr>
        </p:nvSpPr>
        <p:spPr>
          <a:xfrm>
            <a:off x="0" y="-1109067"/>
            <a:ext cx="3429000" cy="89177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D8D8D8"/>
              </a:buClr>
              <a:buSzPts val="2100"/>
              <a:buNone/>
              <a:defRPr sz="2100">
                <a:solidFill>
                  <a:srgbClr val="D8D8D8"/>
                </a:solidFil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48"/>
        <p:cNvGrpSpPr/>
        <p:nvPr/>
      </p:nvGrpSpPr>
      <p:grpSpPr>
        <a:xfrm>
          <a:off x="0" y="0"/>
          <a:ext cx="0" cy="0"/>
          <a:chOff x="0" y="0"/>
          <a:chExt cx="0" cy="0"/>
        </a:xfrm>
      </p:grpSpPr>
      <p:sp>
        <p:nvSpPr>
          <p:cNvPr id="249" name="Google Shape;249;p43"/>
          <p:cNvSpPr>
            <a:spLocks noGrp="1"/>
          </p:cNvSpPr>
          <p:nvPr>
            <p:ph type="pic" idx="2"/>
          </p:nvPr>
        </p:nvSpPr>
        <p:spPr>
          <a:xfrm>
            <a:off x="0" y="0"/>
            <a:ext cx="9144000" cy="5143500"/>
          </a:xfrm>
          <a:prstGeom prst="rect">
            <a:avLst/>
          </a:prstGeom>
          <a:noFill/>
          <a:ln>
            <a:noFill/>
          </a:ln>
        </p:spPr>
      </p:sp>
      <p:sp>
        <p:nvSpPr>
          <p:cNvPr id="250" name="Google Shape;250;p43"/>
          <p:cNvSpPr txBox="1">
            <a:spLocks noGrp="1"/>
          </p:cNvSpPr>
          <p:nvPr>
            <p:ph type="title"/>
          </p:nvPr>
        </p:nvSpPr>
        <p:spPr>
          <a:xfrm>
            <a:off x="0" y="3529226"/>
            <a:ext cx="4383911" cy="1080000"/>
          </a:xfrm>
          <a:prstGeom prst="rect">
            <a:avLst/>
          </a:prstGeom>
          <a:solidFill>
            <a:schemeClr val="lt1"/>
          </a:solidFill>
          <a:ln>
            <a:noFill/>
          </a:ln>
        </p:spPr>
        <p:txBody>
          <a:bodyPr spcFirstLastPara="1" wrap="square" lIns="594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251"/>
        <p:cNvGrpSpPr/>
        <p:nvPr/>
      </p:nvGrpSpPr>
      <p:grpSpPr>
        <a:xfrm>
          <a:off x="0" y="0"/>
          <a:ext cx="0" cy="0"/>
          <a:chOff x="0" y="0"/>
          <a:chExt cx="0" cy="0"/>
        </a:xfrm>
      </p:grpSpPr>
      <p:sp>
        <p:nvSpPr>
          <p:cNvPr id="252" name="Google Shape;252;p44"/>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53"/>
        <p:cNvGrpSpPr/>
        <p:nvPr/>
      </p:nvGrpSpPr>
      <p:grpSpPr>
        <a:xfrm>
          <a:off x="0" y="0"/>
          <a:ext cx="0" cy="0"/>
          <a:chOff x="0" y="0"/>
          <a:chExt cx="0" cy="0"/>
        </a:xfrm>
      </p:grpSpPr>
      <p:sp>
        <p:nvSpPr>
          <p:cNvPr id="254" name="Google Shape;254;p45"/>
          <p:cNvSpPr>
            <a:spLocks noGrp="1"/>
          </p:cNvSpPr>
          <p:nvPr>
            <p:ph type="pic" idx="2"/>
          </p:nvPr>
        </p:nvSpPr>
        <p:spPr>
          <a:xfrm>
            <a:off x="0" y="0"/>
            <a:ext cx="9144000" cy="4123481"/>
          </a:xfrm>
          <a:prstGeom prst="rect">
            <a:avLst/>
          </a:prstGeom>
          <a:noFill/>
          <a:ln>
            <a:noFill/>
          </a:ln>
        </p:spPr>
      </p:sp>
      <p:sp>
        <p:nvSpPr>
          <p:cNvPr id="255" name="Google Shape;255;p45"/>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256"/>
        <p:cNvGrpSpPr/>
        <p:nvPr/>
      </p:nvGrpSpPr>
      <p:grpSpPr>
        <a:xfrm>
          <a:off x="0" y="0"/>
          <a:ext cx="0" cy="0"/>
          <a:chOff x="0" y="0"/>
          <a:chExt cx="0" cy="0"/>
        </a:xfrm>
      </p:grpSpPr>
      <p:sp>
        <p:nvSpPr>
          <p:cNvPr id="257" name="Google Shape;257;p46"/>
          <p:cNvSpPr>
            <a:spLocks noGrp="1"/>
          </p:cNvSpPr>
          <p:nvPr>
            <p:ph type="pic" idx="2"/>
          </p:nvPr>
        </p:nvSpPr>
        <p:spPr>
          <a:xfrm>
            <a:off x="0" y="0"/>
            <a:ext cx="9144000" cy="4123481"/>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58"/>
        <p:cNvGrpSpPr/>
        <p:nvPr/>
      </p:nvGrpSpPr>
      <p:grpSpPr>
        <a:xfrm>
          <a:off x="0" y="0"/>
          <a:ext cx="0" cy="0"/>
          <a:chOff x="0" y="0"/>
          <a:chExt cx="0" cy="0"/>
        </a:xfrm>
      </p:grpSpPr>
      <p:sp>
        <p:nvSpPr>
          <p:cNvPr id="259" name="Google Shape;259;p47"/>
          <p:cNvSpPr>
            <a:spLocks noGrp="1"/>
          </p:cNvSpPr>
          <p:nvPr>
            <p:ph type="pic" idx="2"/>
          </p:nvPr>
        </p:nvSpPr>
        <p:spPr>
          <a:xfrm>
            <a:off x="628650" y="1"/>
            <a:ext cx="8515350" cy="4160520"/>
          </a:xfrm>
          <a:prstGeom prst="rect">
            <a:avLst/>
          </a:prstGeom>
          <a:noFill/>
          <a:ln>
            <a:noFill/>
          </a:ln>
        </p:spPr>
      </p:sp>
      <p:sp>
        <p:nvSpPr>
          <p:cNvPr id="260" name="Google Shape;260;p47"/>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261"/>
        <p:cNvGrpSpPr/>
        <p:nvPr/>
      </p:nvGrpSpPr>
      <p:grpSpPr>
        <a:xfrm>
          <a:off x="0" y="0"/>
          <a:ext cx="0" cy="0"/>
          <a:chOff x="0" y="0"/>
          <a:chExt cx="0" cy="0"/>
        </a:xfrm>
      </p:grpSpPr>
      <p:sp>
        <p:nvSpPr>
          <p:cNvPr id="262" name="Google Shape;262;p48"/>
          <p:cNvSpPr>
            <a:spLocks noGrp="1"/>
          </p:cNvSpPr>
          <p:nvPr>
            <p:ph type="pic" idx="2"/>
          </p:nvPr>
        </p:nvSpPr>
        <p:spPr>
          <a:xfrm>
            <a:off x="628650" y="640081"/>
            <a:ext cx="8515350" cy="3863339"/>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63"/>
        <p:cNvGrpSpPr/>
        <p:nvPr/>
      </p:nvGrpSpPr>
      <p:grpSpPr>
        <a:xfrm>
          <a:off x="0" y="0"/>
          <a:ext cx="0" cy="0"/>
          <a:chOff x="0" y="0"/>
          <a:chExt cx="0" cy="0"/>
        </a:xfrm>
      </p:grpSpPr>
      <p:sp>
        <p:nvSpPr>
          <p:cNvPr id="264" name="Google Shape;264;p49"/>
          <p:cNvSpPr>
            <a:spLocks noGrp="1"/>
          </p:cNvSpPr>
          <p:nvPr>
            <p:ph type="pic" idx="2"/>
          </p:nvPr>
        </p:nvSpPr>
        <p:spPr>
          <a:xfrm>
            <a:off x="985657" y="902827"/>
            <a:ext cx="7172687" cy="3795047"/>
          </a:xfrm>
          <a:prstGeom prst="rect">
            <a:avLst/>
          </a:prstGeom>
          <a:solidFill>
            <a:schemeClr val="lt1"/>
          </a:solidFill>
          <a:ln>
            <a:noFill/>
          </a:ln>
        </p:spPr>
      </p:sp>
      <p:sp>
        <p:nvSpPr>
          <p:cNvPr id="265" name="Google Shape;265;p49"/>
          <p:cNvSpPr txBox="1">
            <a:spLocks noGrp="1"/>
          </p:cNvSpPr>
          <p:nvPr>
            <p:ph type="title"/>
          </p:nvPr>
        </p:nvSpPr>
        <p:spPr>
          <a:xfrm>
            <a:off x="985656" y="254372"/>
            <a:ext cx="7172686" cy="617302"/>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266"/>
        <p:cNvGrpSpPr/>
        <p:nvPr/>
      </p:nvGrpSpPr>
      <p:grpSpPr>
        <a:xfrm>
          <a:off x="0" y="0"/>
          <a:ext cx="0" cy="0"/>
          <a:chOff x="0" y="0"/>
          <a:chExt cx="0" cy="0"/>
        </a:xfrm>
      </p:grpSpPr>
      <p:sp>
        <p:nvSpPr>
          <p:cNvPr id="267" name="Google Shape;267;p50"/>
          <p:cNvSpPr>
            <a:spLocks noGrp="1"/>
          </p:cNvSpPr>
          <p:nvPr>
            <p:ph type="pic" idx="2"/>
          </p:nvPr>
        </p:nvSpPr>
        <p:spPr>
          <a:xfrm>
            <a:off x="627022" y="560250"/>
            <a:ext cx="7889955" cy="40230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lt1"/>
        </a:solidFill>
        <a:effectLst/>
      </p:bgPr>
    </p:bg>
    <p:spTree>
      <p:nvGrpSpPr>
        <p:cNvPr id="1" name="Shape 268"/>
        <p:cNvGrpSpPr/>
        <p:nvPr/>
      </p:nvGrpSpPr>
      <p:grpSpPr>
        <a:xfrm>
          <a:off x="0" y="0"/>
          <a:ext cx="0" cy="0"/>
          <a:chOff x="0" y="0"/>
          <a:chExt cx="0" cy="0"/>
        </a:xfrm>
      </p:grpSpPr>
      <p:sp>
        <p:nvSpPr>
          <p:cNvPr id="269" name="Google Shape;269;p51"/>
          <p:cNvSpPr/>
          <p:nvPr/>
        </p:nvSpPr>
        <p:spPr>
          <a:xfrm>
            <a:off x="-12480" y="0"/>
            <a:ext cx="852782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51"/>
          <p:cNvSpPr txBox="1">
            <a:spLocks noGrp="1"/>
          </p:cNvSpPr>
          <p:nvPr>
            <p:ph type="title"/>
          </p:nvPr>
        </p:nvSpPr>
        <p:spPr>
          <a:xfrm>
            <a:off x="628650" y="273844"/>
            <a:ext cx="572571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51"/>
          <p:cNvSpPr txBox="1">
            <a:spLocks noGrp="1"/>
          </p:cNvSpPr>
          <p:nvPr>
            <p:ph type="body" idx="1"/>
          </p:nvPr>
        </p:nvSpPr>
        <p:spPr>
          <a:xfrm>
            <a:off x="6397771" y="3539680"/>
            <a:ext cx="1866900" cy="2343150"/>
          </a:xfrm>
          <a:prstGeom prst="rect">
            <a:avLst/>
          </a:prstGeom>
          <a:noFill/>
          <a:ln>
            <a:noFill/>
          </a:ln>
        </p:spPr>
        <p:txBody>
          <a:bodyPr spcFirstLastPara="1" wrap="square" lIns="68575" tIns="0" rIns="68575" bIns="0" anchor="b" anchorCtr="0">
            <a:noAutofit/>
          </a:bodyPr>
          <a:lstStyle>
            <a:lvl1pPr marL="457200" lvl="0" indent="-228600" algn="r">
              <a:lnSpc>
                <a:spcPct val="90000"/>
              </a:lnSpc>
              <a:spcBef>
                <a:spcPts val="800"/>
              </a:spcBef>
              <a:spcAft>
                <a:spcPts val="0"/>
              </a:spcAft>
              <a:buClr>
                <a:schemeClr val="lt1"/>
              </a:buClr>
              <a:buSzPts val="22500"/>
              <a:buNone/>
              <a:defRPr sz="225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chemeClr val="lt1"/>
        </a:solidFill>
        <a:effectLst/>
      </p:bgPr>
    </p:bg>
    <p:spTree>
      <p:nvGrpSpPr>
        <p:cNvPr id="1" name="Shape 272"/>
        <p:cNvGrpSpPr/>
        <p:nvPr/>
      </p:nvGrpSpPr>
      <p:grpSpPr>
        <a:xfrm>
          <a:off x="0" y="0"/>
          <a:ext cx="0" cy="0"/>
          <a:chOff x="0" y="0"/>
          <a:chExt cx="0" cy="0"/>
        </a:xfrm>
      </p:grpSpPr>
      <p:sp>
        <p:nvSpPr>
          <p:cNvPr id="273" name="Google Shape;273;p52"/>
          <p:cNvSpPr/>
          <p:nvPr/>
        </p:nvSpPr>
        <p:spPr>
          <a:xfrm>
            <a:off x="4373880" y="0"/>
            <a:ext cx="414146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52"/>
          <p:cNvSpPr txBox="1">
            <a:spLocks noGrp="1"/>
          </p:cNvSpPr>
          <p:nvPr>
            <p:ph type="title"/>
          </p:nvPr>
        </p:nvSpPr>
        <p:spPr>
          <a:xfrm>
            <a:off x="628650" y="578644"/>
            <a:ext cx="3524250" cy="1270635"/>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dk2"/>
              </a:buClr>
              <a:buSzPts val="5000"/>
              <a:buFont typeface="Constantia"/>
              <a:buNone/>
              <a:defRPr sz="50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2"/>
          <p:cNvSpPr txBox="1">
            <a:spLocks noGrp="1"/>
          </p:cNvSpPr>
          <p:nvPr>
            <p:ph type="body" idx="1"/>
          </p:nvPr>
        </p:nvSpPr>
        <p:spPr>
          <a:xfrm>
            <a:off x="6397771" y="341583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chemeClr val="lt1"/>
              </a:buClr>
              <a:buSzPts val="18800"/>
              <a:buNone/>
              <a:defRPr sz="188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Custom Layout">
  <p:cSld name="17_Custom Layout">
    <p:bg>
      <p:bgPr>
        <a:solidFill>
          <a:schemeClr val="lt1"/>
        </a:solidFill>
        <a:effectLst/>
      </p:bgPr>
    </p:bg>
    <p:spTree>
      <p:nvGrpSpPr>
        <p:cNvPr id="1" name="Shape 276"/>
        <p:cNvGrpSpPr/>
        <p:nvPr/>
      </p:nvGrpSpPr>
      <p:grpSpPr>
        <a:xfrm>
          <a:off x="0" y="0"/>
          <a:ext cx="0" cy="0"/>
          <a:chOff x="0" y="0"/>
          <a:chExt cx="0" cy="0"/>
        </a:xfrm>
      </p:grpSpPr>
      <p:sp>
        <p:nvSpPr>
          <p:cNvPr id="277" name="Google Shape;277;p53"/>
          <p:cNvSpPr/>
          <p:nvPr/>
        </p:nvSpPr>
        <p:spPr>
          <a:xfrm>
            <a:off x="1" y="0"/>
            <a:ext cx="529209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53"/>
          <p:cNvSpPr txBox="1">
            <a:spLocks noGrp="1"/>
          </p:cNvSpPr>
          <p:nvPr>
            <p:ph type="title"/>
          </p:nvPr>
        </p:nvSpPr>
        <p:spPr>
          <a:xfrm>
            <a:off x="628650" y="578644"/>
            <a:ext cx="394335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9" name="Google Shape;279;p53"/>
          <p:cNvSpPr txBox="1">
            <a:spLocks noGrp="1"/>
          </p:cNvSpPr>
          <p:nvPr>
            <p:ph type="body" idx="1"/>
          </p:nvPr>
        </p:nvSpPr>
        <p:spPr>
          <a:xfrm>
            <a:off x="7126977" y="334725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rgbClr val="D8D8D8"/>
              </a:buClr>
              <a:buSzPts val="18800"/>
              <a:buNone/>
              <a:defRPr sz="18800">
                <a:solidFill>
                  <a:srgbClr val="D8D8D8"/>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9_Custom Layout">
  <p:cSld name="19_Custom Layout">
    <p:bg>
      <p:bgPr>
        <a:solidFill>
          <a:schemeClr val="lt1"/>
        </a:solidFill>
        <a:effectLst/>
      </p:bgPr>
    </p:bg>
    <p:spTree>
      <p:nvGrpSpPr>
        <p:cNvPr id="1" name="Shape 280"/>
        <p:cNvGrpSpPr/>
        <p:nvPr/>
      </p:nvGrpSpPr>
      <p:grpSpPr>
        <a:xfrm>
          <a:off x="0" y="0"/>
          <a:ext cx="0" cy="0"/>
          <a:chOff x="0" y="0"/>
          <a:chExt cx="0" cy="0"/>
        </a:xfrm>
      </p:grpSpPr>
      <p:sp>
        <p:nvSpPr>
          <p:cNvPr id="281" name="Google Shape;281;p54"/>
          <p:cNvSpPr/>
          <p:nvPr/>
        </p:nvSpPr>
        <p:spPr>
          <a:xfrm>
            <a:off x="-12480" y="1"/>
            <a:ext cx="9156479" cy="3680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54"/>
          <p:cNvSpPr txBox="1">
            <a:spLocks noGrp="1"/>
          </p:cNvSpPr>
          <p:nvPr>
            <p:ph type="title"/>
          </p:nvPr>
        </p:nvSpPr>
        <p:spPr>
          <a:xfrm>
            <a:off x="617219" y="2018585"/>
            <a:ext cx="4704241" cy="1270635"/>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5000"/>
              <a:buFont typeface="Constantia"/>
              <a:buNone/>
              <a:defRPr sz="50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54"/>
          <p:cNvSpPr txBox="1">
            <a:spLocks noGrp="1"/>
          </p:cNvSpPr>
          <p:nvPr>
            <p:ph type="body" idx="1"/>
          </p:nvPr>
        </p:nvSpPr>
        <p:spPr>
          <a:xfrm>
            <a:off x="5693869" y="1959793"/>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3B7579"/>
              </a:buClr>
              <a:buSzPts val="18800"/>
              <a:buNone/>
              <a:defRPr sz="18800">
                <a:solidFill>
                  <a:srgbClr val="3B7579"/>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Image and Content">
  <p:cSld name="3_Image and Content">
    <p:spTree>
      <p:nvGrpSpPr>
        <p:cNvPr id="1" name="Shape 285"/>
        <p:cNvGrpSpPr/>
        <p:nvPr/>
      </p:nvGrpSpPr>
      <p:grpSpPr>
        <a:xfrm>
          <a:off x="0" y="0"/>
          <a:ext cx="0" cy="0"/>
          <a:chOff x="0" y="0"/>
          <a:chExt cx="0" cy="0"/>
        </a:xfrm>
      </p:grpSpPr>
      <p:sp>
        <p:nvSpPr>
          <p:cNvPr id="286" name="Google Shape;286;p56"/>
          <p:cNvSpPr/>
          <p:nvPr/>
        </p:nvSpPr>
        <p:spPr>
          <a:xfrm>
            <a:off x="0" y="0"/>
            <a:ext cx="4543425" cy="5143496"/>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87" name="Google Shape;287;p56"/>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8" name="Google Shape;288;p56"/>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9" name="Google Shape;289;p56"/>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90" name="Google Shape;290;p56"/>
          <p:cNvSpPr txBox="1">
            <a:spLocks noGrp="1"/>
          </p:cNvSpPr>
          <p:nvPr>
            <p:ph type="body" idx="2"/>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56"/>
          <p:cNvSpPr txBox="1">
            <a:spLocks noGrp="1"/>
          </p:cNvSpPr>
          <p:nvPr>
            <p:ph type="body" idx="3"/>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56"/>
          <p:cNvSpPr txBox="1">
            <a:spLocks noGrp="1"/>
          </p:cNvSpPr>
          <p:nvPr>
            <p:ph type="body" idx="4"/>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56"/>
          <p:cNvSpPr txBox="1">
            <a:spLocks noGrp="1"/>
          </p:cNvSpPr>
          <p:nvPr>
            <p:ph type="body" idx="5"/>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56"/>
          <p:cNvSpPr txBox="1">
            <a:spLocks noGrp="1"/>
          </p:cNvSpPr>
          <p:nvPr>
            <p:ph type="body" idx="6"/>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56"/>
          <p:cNvSpPr>
            <a:spLocks noGrp="1"/>
          </p:cNvSpPr>
          <p:nvPr>
            <p:ph type="pic" idx="7"/>
          </p:nvPr>
        </p:nvSpPr>
        <p:spPr>
          <a:xfrm>
            <a:off x="5092616" y="781788"/>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6" name="Google Shape;296;p56"/>
          <p:cNvSpPr>
            <a:spLocks noGrp="1"/>
          </p:cNvSpPr>
          <p:nvPr>
            <p:ph type="pic" idx="8"/>
          </p:nvPr>
        </p:nvSpPr>
        <p:spPr>
          <a:xfrm>
            <a:off x="5092616" y="17488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7" name="Google Shape;297;p56"/>
          <p:cNvSpPr>
            <a:spLocks noGrp="1"/>
          </p:cNvSpPr>
          <p:nvPr>
            <p:ph type="pic" idx="9"/>
          </p:nvPr>
        </p:nvSpPr>
        <p:spPr>
          <a:xfrm>
            <a:off x="5092616" y="2715826"/>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8" name="Google Shape;298;p56"/>
          <p:cNvSpPr>
            <a:spLocks noGrp="1"/>
          </p:cNvSpPr>
          <p:nvPr>
            <p:ph type="pic" idx="13"/>
          </p:nvPr>
        </p:nvSpPr>
        <p:spPr>
          <a:xfrm>
            <a:off x="5092616" y="3682846"/>
            <a:ext cx="603569" cy="603569"/>
          </a:xfrm>
          <a:prstGeom prst="ellipse">
            <a:avLst/>
          </a:prstGeom>
          <a:solidFill>
            <a:schemeClr val="lt1"/>
          </a:solidFill>
          <a:ln w="19050" cap="flat" cmpd="sng">
            <a:solidFill>
              <a:srgbClr val="1F1F26"/>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FBAE40"/>
          </p15:clr>
        </p15:guide>
        <p15:guide id="2" pos="40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Image and Content">
  <p:cSld name="4_Image and Content">
    <p:spTree>
      <p:nvGrpSpPr>
        <p:cNvPr id="1" name="Shape 299"/>
        <p:cNvGrpSpPr/>
        <p:nvPr/>
      </p:nvGrpSpPr>
      <p:grpSpPr>
        <a:xfrm>
          <a:off x="0" y="0"/>
          <a:ext cx="0" cy="0"/>
          <a:chOff x="0" y="0"/>
          <a:chExt cx="0" cy="0"/>
        </a:xfrm>
      </p:grpSpPr>
      <p:sp>
        <p:nvSpPr>
          <p:cNvPr id="300" name="Google Shape;300;p57"/>
          <p:cNvSpPr>
            <a:spLocks noGrp="1"/>
          </p:cNvSpPr>
          <p:nvPr>
            <p:ph type="pic" idx="2"/>
          </p:nvPr>
        </p:nvSpPr>
        <p:spPr>
          <a:xfrm>
            <a:off x="631031" y="2322924"/>
            <a:ext cx="3006090" cy="2056647"/>
          </a:xfrm>
          <a:prstGeom prst="rect">
            <a:avLst/>
          </a:prstGeom>
          <a:noFill/>
          <a:ln>
            <a:noFill/>
          </a:ln>
        </p:spPr>
      </p:sp>
      <p:sp>
        <p:nvSpPr>
          <p:cNvPr id="301" name="Google Shape;301;p57"/>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2" name="Google Shape;302;p57"/>
          <p:cNvSpPr txBox="1">
            <a:spLocks noGrp="1"/>
          </p:cNvSpPr>
          <p:nvPr>
            <p:ph type="body" idx="1"/>
          </p:nvPr>
        </p:nvSpPr>
        <p:spPr>
          <a:xfrm>
            <a:off x="630794" y="1920869"/>
            <a:ext cx="3006328" cy="281311"/>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03" name="Google Shape;303;p57"/>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04" name="Google Shape;304;p57"/>
          <p:cNvSpPr txBox="1">
            <a:spLocks noGrp="1"/>
          </p:cNvSpPr>
          <p:nvPr>
            <p:ph type="body" idx="3"/>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57"/>
          <p:cNvSpPr txBox="1">
            <a:spLocks noGrp="1"/>
          </p:cNvSpPr>
          <p:nvPr>
            <p:ph type="body" idx="4"/>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57"/>
          <p:cNvSpPr txBox="1">
            <a:spLocks noGrp="1"/>
          </p:cNvSpPr>
          <p:nvPr>
            <p:ph type="body" idx="5"/>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57"/>
          <p:cNvSpPr txBox="1">
            <a:spLocks noGrp="1"/>
          </p:cNvSpPr>
          <p:nvPr>
            <p:ph type="body" idx="6"/>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57"/>
          <p:cNvSpPr>
            <a:spLocks noGrp="1"/>
          </p:cNvSpPr>
          <p:nvPr>
            <p:ph type="pic" idx="7"/>
          </p:nvPr>
        </p:nvSpPr>
        <p:spPr>
          <a:xfrm>
            <a:off x="5092616" y="781788"/>
            <a:ext cx="603569" cy="603569"/>
          </a:xfrm>
          <a:prstGeom prst="ellipse">
            <a:avLst/>
          </a:prstGeom>
          <a:solidFill>
            <a:schemeClr val="accent1"/>
          </a:solidFill>
          <a:ln>
            <a:noFill/>
          </a:ln>
        </p:spPr>
      </p:sp>
      <p:sp>
        <p:nvSpPr>
          <p:cNvPr id="309" name="Google Shape;309;p57"/>
          <p:cNvSpPr>
            <a:spLocks noGrp="1"/>
          </p:cNvSpPr>
          <p:nvPr>
            <p:ph type="pic" idx="8"/>
          </p:nvPr>
        </p:nvSpPr>
        <p:spPr>
          <a:xfrm>
            <a:off x="5092616" y="1748807"/>
            <a:ext cx="603569" cy="603569"/>
          </a:xfrm>
          <a:prstGeom prst="ellipse">
            <a:avLst/>
          </a:prstGeom>
          <a:solidFill>
            <a:schemeClr val="accent1"/>
          </a:solidFill>
          <a:ln>
            <a:noFill/>
          </a:ln>
        </p:spPr>
      </p:sp>
      <p:sp>
        <p:nvSpPr>
          <p:cNvPr id="310" name="Google Shape;310;p57"/>
          <p:cNvSpPr>
            <a:spLocks noGrp="1"/>
          </p:cNvSpPr>
          <p:nvPr>
            <p:ph type="pic" idx="9"/>
          </p:nvPr>
        </p:nvSpPr>
        <p:spPr>
          <a:xfrm>
            <a:off x="5092616" y="2715826"/>
            <a:ext cx="603569" cy="603569"/>
          </a:xfrm>
          <a:prstGeom prst="ellipse">
            <a:avLst/>
          </a:prstGeom>
          <a:solidFill>
            <a:schemeClr val="accent1"/>
          </a:solidFill>
          <a:ln>
            <a:noFill/>
          </a:ln>
        </p:spPr>
      </p:sp>
      <p:sp>
        <p:nvSpPr>
          <p:cNvPr id="311" name="Google Shape;311;p57"/>
          <p:cNvSpPr>
            <a:spLocks noGrp="1"/>
          </p:cNvSpPr>
          <p:nvPr>
            <p:ph type="pic" idx="13"/>
          </p:nvPr>
        </p:nvSpPr>
        <p:spPr>
          <a:xfrm>
            <a:off x="5092616" y="3682846"/>
            <a:ext cx="603569" cy="603569"/>
          </a:xfrm>
          <a:prstGeom prst="ellipse">
            <a:avLst/>
          </a:prstGeom>
          <a:solidFill>
            <a:schemeClr val="accen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and Content">
  <p:cSld name="2_Image and Content">
    <p:spTree>
      <p:nvGrpSpPr>
        <p:cNvPr id="1" name="Shape 312"/>
        <p:cNvGrpSpPr/>
        <p:nvPr/>
      </p:nvGrpSpPr>
      <p:grpSpPr>
        <a:xfrm>
          <a:off x="0" y="0"/>
          <a:ext cx="0" cy="0"/>
          <a:chOff x="0" y="0"/>
          <a:chExt cx="0" cy="0"/>
        </a:xfrm>
      </p:grpSpPr>
      <p:sp>
        <p:nvSpPr>
          <p:cNvPr id="313" name="Google Shape;313;p58"/>
          <p:cNvSpPr/>
          <p:nvPr/>
        </p:nvSpPr>
        <p:spPr>
          <a:xfrm>
            <a:off x="0" y="2791104"/>
            <a:ext cx="9144000" cy="2352392"/>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14" name="Google Shape;314;p58"/>
          <p:cNvSpPr txBox="1">
            <a:spLocks noGrp="1"/>
          </p:cNvSpPr>
          <p:nvPr>
            <p:ph type="title"/>
          </p:nvPr>
        </p:nvSpPr>
        <p:spPr>
          <a:xfrm>
            <a:off x="501407" y="268958"/>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58"/>
          <p:cNvSpPr>
            <a:spLocks noGrp="1"/>
          </p:cNvSpPr>
          <p:nvPr>
            <p:ph type="pic" idx="2"/>
          </p:nvPr>
        </p:nvSpPr>
        <p:spPr>
          <a:xfrm>
            <a:off x="1097477"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6" name="Google Shape;316;p58"/>
          <p:cNvSpPr>
            <a:spLocks noGrp="1"/>
          </p:cNvSpPr>
          <p:nvPr>
            <p:ph type="pic" idx="3"/>
          </p:nvPr>
        </p:nvSpPr>
        <p:spPr>
          <a:xfrm>
            <a:off x="3232956"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7" name="Google Shape;317;p58"/>
          <p:cNvSpPr>
            <a:spLocks noGrp="1"/>
          </p:cNvSpPr>
          <p:nvPr>
            <p:ph type="pic" idx="4"/>
          </p:nvPr>
        </p:nvSpPr>
        <p:spPr>
          <a:xfrm>
            <a:off x="5368435"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8" name="Google Shape;318;p58"/>
          <p:cNvSpPr>
            <a:spLocks noGrp="1"/>
          </p:cNvSpPr>
          <p:nvPr>
            <p:ph type="pic" idx="5"/>
          </p:nvPr>
        </p:nvSpPr>
        <p:spPr>
          <a:xfrm>
            <a:off x="7503913"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9" name="Google Shape;319;p58"/>
          <p:cNvSpPr txBox="1">
            <a:spLocks noGrp="1"/>
          </p:cNvSpPr>
          <p:nvPr>
            <p:ph type="body" idx="1"/>
          </p:nvPr>
        </p:nvSpPr>
        <p:spPr>
          <a:xfrm>
            <a:off x="473085"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58"/>
          <p:cNvSpPr txBox="1">
            <a:spLocks noGrp="1"/>
          </p:cNvSpPr>
          <p:nvPr>
            <p:ph type="body" idx="6"/>
          </p:nvPr>
        </p:nvSpPr>
        <p:spPr>
          <a:xfrm>
            <a:off x="2607619" y="294281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58"/>
          <p:cNvSpPr txBox="1">
            <a:spLocks noGrp="1"/>
          </p:cNvSpPr>
          <p:nvPr>
            <p:ph type="body" idx="7"/>
          </p:nvPr>
        </p:nvSpPr>
        <p:spPr>
          <a:xfrm>
            <a:off x="4742152"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58"/>
          <p:cNvSpPr txBox="1">
            <a:spLocks noGrp="1"/>
          </p:cNvSpPr>
          <p:nvPr>
            <p:ph type="body" idx="8"/>
          </p:nvPr>
        </p:nvSpPr>
        <p:spPr>
          <a:xfrm>
            <a:off x="6876687" y="293747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58"/>
          <p:cNvSpPr txBox="1">
            <a:spLocks noGrp="1"/>
          </p:cNvSpPr>
          <p:nvPr>
            <p:ph type="body" idx="9"/>
          </p:nvPr>
        </p:nvSpPr>
        <p:spPr>
          <a:xfrm>
            <a:off x="628650" y="1002976"/>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Image and Content">
  <p:cSld name="5_Image and Content">
    <p:spTree>
      <p:nvGrpSpPr>
        <p:cNvPr id="1" name="Shape 324"/>
        <p:cNvGrpSpPr/>
        <p:nvPr/>
      </p:nvGrpSpPr>
      <p:grpSpPr>
        <a:xfrm>
          <a:off x="0" y="0"/>
          <a:ext cx="0" cy="0"/>
          <a:chOff x="0" y="0"/>
          <a:chExt cx="0" cy="0"/>
        </a:xfrm>
      </p:grpSpPr>
      <p:sp>
        <p:nvSpPr>
          <p:cNvPr id="325" name="Google Shape;325;p59"/>
          <p:cNvSpPr txBox="1">
            <a:spLocks noGrp="1"/>
          </p:cNvSpPr>
          <p:nvPr>
            <p:ph type="title"/>
          </p:nvPr>
        </p:nvSpPr>
        <p:spPr>
          <a:xfrm>
            <a:off x="501407" y="779497"/>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6" name="Google Shape;326;p59"/>
          <p:cNvSpPr>
            <a:spLocks noGrp="1"/>
          </p:cNvSpPr>
          <p:nvPr>
            <p:ph type="pic" idx="2"/>
          </p:nvPr>
        </p:nvSpPr>
        <p:spPr>
          <a:xfrm>
            <a:off x="1005840" y="2426811"/>
            <a:ext cx="786845" cy="786843"/>
          </a:xfrm>
          <a:prstGeom prst="ellipse">
            <a:avLst/>
          </a:prstGeom>
          <a:solidFill>
            <a:schemeClr val="accent1"/>
          </a:solidFill>
          <a:ln>
            <a:noFill/>
          </a:ln>
        </p:spPr>
      </p:sp>
      <p:sp>
        <p:nvSpPr>
          <p:cNvPr id="327" name="Google Shape;327;p59"/>
          <p:cNvSpPr>
            <a:spLocks noGrp="1"/>
          </p:cNvSpPr>
          <p:nvPr>
            <p:ph type="pic" idx="3"/>
          </p:nvPr>
        </p:nvSpPr>
        <p:spPr>
          <a:xfrm>
            <a:off x="3141319" y="2426811"/>
            <a:ext cx="786845" cy="786843"/>
          </a:xfrm>
          <a:prstGeom prst="ellipse">
            <a:avLst/>
          </a:prstGeom>
          <a:solidFill>
            <a:schemeClr val="accent1"/>
          </a:solidFill>
          <a:ln>
            <a:noFill/>
          </a:ln>
        </p:spPr>
      </p:sp>
      <p:sp>
        <p:nvSpPr>
          <p:cNvPr id="328" name="Google Shape;328;p59"/>
          <p:cNvSpPr>
            <a:spLocks noGrp="1"/>
          </p:cNvSpPr>
          <p:nvPr>
            <p:ph type="pic" idx="4"/>
          </p:nvPr>
        </p:nvSpPr>
        <p:spPr>
          <a:xfrm>
            <a:off x="5276797" y="2426811"/>
            <a:ext cx="786845" cy="786843"/>
          </a:xfrm>
          <a:prstGeom prst="ellipse">
            <a:avLst/>
          </a:prstGeom>
          <a:solidFill>
            <a:schemeClr val="accent1"/>
          </a:solidFill>
          <a:ln>
            <a:noFill/>
          </a:ln>
        </p:spPr>
      </p:sp>
      <p:sp>
        <p:nvSpPr>
          <p:cNvPr id="329" name="Google Shape;329;p59"/>
          <p:cNvSpPr>
            <a:spLocks noGrp="1"/>
          </p:cNvSpPr>
          <p:nvPr>
            <p:ph type="pic" idx="5"/>
          </p:nvPr>
        </p:nvSpPr>
        <p:spPr>
          <a:xfrm>
            <a:off x="7412276" y="2426811"/>
            <a:ext cx="786845" cy="786843"/>
          </a:xfrm>
          <a:prstGeom prst="ellipse">
            <a:avLst/>
          </a:prstGeom>
          <a:solidFill>
            <a:schemeClr val="accent1"/>
          </a:solidFill>
          <a:ln>
            <a:noFill/>
          </a:ln>
        </p:spPr>
      </p:sp>
      <p:sp>
        <p:nvSpPr>
          <p:cNvPr id="330" name="Google Shape;330;p59"/>
          <p:cNvSpPr txBox="1">
            <a:spLocks noGrp="1"/>
          </p:cNvSpPr>
          <p:nvPr>
            <p:ph type="body" idx="1"/>
          </p:nvPr>
        </p:nvSpPr>
        <p:spPr>
          <a:xfrm>
            <a:off x="473085"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59"/>
          <p:cNvSpPr txBox="1">
            <a:spLocks noGrp="1"/>
          </p:cNvSpPr>
          <p:nvPr>
            <p:ph type="body" idx="6"/>
          </p:nvPr>
        </p:nvSpPr>
        <p:spPr>
          <a:xfrm>
            <a:off x="2607619" y="345335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59"/>
          <p:cNvSpPr txBox="1">
            <a:spLocks noGrp="1"/>
          </p:cNvSpPr>
          <p:nvPr>
            <p:ph type="body" idx="7"/>
          </p:nvPr>
        </p:nvSpPr>
        <p:spPr>
          <a:xfrm>
            <a:off x="4742152"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3" name="Google Shape;333;p59"/>
          <p:cNvSpPr txBox="1">
            <a:spLocks noGrp="1"/>
          </p:cNvSpPr>
          <p:nvPr>
            <p:ph type="body" idx="8"/>
          </p:nvPr>
        </p:nvSpPr>
        <p:spPr>
          <a:xfrm>
            <a:off x="6876687" y="344801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59"/>
          <p:cNvSpPr txBox="1">
            <a:spLocks noGrp="1"/>
          </p:cNvSpPr>
          <p:nvPr>
            <p:ph type="body" idx="9"/>
          </p:nvPr>
        </p:nvSpPr>
        <p:spPr>
          <a:xfrm>
            <a:off x="628650" y="1513517"/>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335"/>
        <p:cNvGrpSpPr/>
        <p:nvPr/>
      </p:nvGrpSpPr>
      <p:grpSpPr>
        <a:xfrm>
          <a:off x="0" y="0"/>
          <a:ext cx="0" cy="0"/>
          <a:chOff x="0" y="0"/>
          <a:chExt cx="0" cy="0"/>
        </a:xfrm>
      </p:grpSpPr>
      <p:sp>
        <p:nvSpPr>
          <p:cNvPr id="336" name="Google Shape;336;p60"/>
          <p:cNvSpPr/>
          <p:nvPr/>
        </p:nvSpPr>
        <p:spPr>
          <a:xfrm>
            <a:off x="4600575" y="0"/>
            <a:ext cx="4543425" cy="5143496"/>
          </a:xfrm>
          <a:prstGeom prst="rect">
            <a:avLst/>
          </a:prstGeom>
          <a:solidFill>
            <a:srgbClr val="DFE3E9"/>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37" name="Google Shape;337;p60"/>
          <p:cNvSpPr txBox="1">
            <a:spLocks noGrp="1"/>
          </p:cNvSpPr>
          <p:nvPr>
            <p:ph type="title"/>
          </p:nvPr>
        </p:nvSpPr>
        <p:spPr>
          <a:xfrm>
            <a:off x="630793" y="1675957"/>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60"/>
          <p:cNvSpPr txBox="1">
            <a:spLocks noGrp="1"/>
          </p:cNvSpPr>
          <p:nvPr>
            <p:ph type="body" idx="1"/>
          </p:nvPr>
        </p:nvSpPr>
        <p:spPr>
          <a:xfrm>
            <a:off x="630794" y="277160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9" name="Google Shape;339;p60"/>
          <p:cNvCxnSpPr/>
          <p:nvPr/>
        </p:nvCxnSpPr>
        <p:spPr>
          <a:xfrm>
            <a:off x="723866" y="86445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40" name="Google Shape;340;p6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1" name="Google Shape;341;p6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2" name="Google Shape;342;p6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3" name="Google Shape;343;p6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4" name="Google Shape;344;p6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6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6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6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48"/>
        <p:cNvGrpSpPr/>
        <p:nvPr/>
      </p:nvGrpSpPr>
      <p:grpSpPr>
        <a:xfrm>
          <a:off x="0" y="0"/>
          <a:ext cx="0" cy="0"/>
          <a:chOff x="0" y="0"/>
          <a:chExt cx="0" cy="0"/>
        </a:xfrm>
      </p:grpSpPr>
      <p:sp>
        <p:nvSpPr>
          <p:cNvPr id="349" name="Google Shape;349;p61"/>
          <p:cNvSpPr/>
          <p:nvPr/>
        </p:nvSpPr>
        <p:spPr>
          <a:xfrm>
            <a:off x="3142698"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61"/>
          <p:cNvSpPr txBox="1">
            <a:spLocks noGrp="1"/>
          </p:cNvSpPr>
          <p:nvPr>
            <p:ph type="title"/>
          </p:nvPr>
        </p:nvSpPr>
        <p:spPr>
          <a:xfrm>
            <a:off x="1580165" y="462263"/>
            <a:ext cx="5983670" cy="796951"/>
          </a:xfrm>
          <a:prstGeom prst="rect">
            <a:avLst/>
          </a:prstGeom>
          <a:noFill/>
          <a:ln>
            <a:noFill/>
          </a:ln>
        </p:spPr>
        <p:txBody>
          <a:bodyPr spcFirstLastPara="1" wrap="square" lIns="0" tIns="34275" rIns="68575" bIns="34275" anchor="ctr" anchorCtr="0">
            <a:normAutofit/>
          </a:bodyPr>
          <a:lstStyle>
            <a:lvl1pPr lvl="0" algn="ctr">
              <a:lnSpc>
                <a:spcPct val="90000"/>
              </a:lnSpc>
              <a:spcBef>
                <a:spcPts val="0"/>
              </a:spcBef>
              <a:spcAft>
                <a:spcPts val="0"/>
              </a:spcAft>
              <a:buClr>
                <a:schemeClr val="dk2"/>
              </a:buClr>
              <a:buSzPts val="33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61"/>
          <p:cNvSpPr>
            <a:spLocks noGrp="1"/>
          </p:cNvSpPr>
          <p:nvPr>
            <p:ph type="pic" idx="2"/>
          </p:nvPr>
        </p:nvSpPr>
        <p:spPr>
          <a:xfrm>
            <a:off x="3229505" y="1788759"/>
            <a:ext cx="1232538" cy="1232538"/>
          </a:xfrm>
          <a:prstGeom prst="ellipse">
            <a:avLst/>
          </a:prstGeom>
          <a:noFill/>
          <a:ln>
            <a:noFill/>
          </a:ln>
        </p:spPr>
      </p:sp>
      <p:sp>
        <p:nvSpPr>
          <p:cNvPr id="352" name="Google Shape;352;p61"/>
          <p:cNvSpPr>
            <a:spLocks noGrp="1"/>
          </p:cNvSpPr>
          <p:nvPr>
            <p:ph type="pic" idx="3"/>
          </p:nvPr>
        </p:nvSpPr>
        <p:spPr>
          <a:xfrm>
            <a:off x="4705279" y="1788759"/>
            <a:ext cx="1232538" cy="1232538"/>
          </a:xfrm>
          <a:prstGeom prst="ellipse">
            <a:avLst/>
          </a:prstGeom>
          <a:noFill/>
          <a:ln>
            <a:noFill/>
          </a:ln>
        </p:spPr>
      </p:sp>
      <p:sp>
        <p:nvSpPr>
          <p:cNvPr id="353" name="Google Shape;353;p61"/>
          <p:cNvSpPr>
            <a:spLocks noGrp="1"/>
          </p:cNvSpPr>
          <p:nvPr>
            <p:ph type="pic" idx="4"/>
          </p:nvPr>
        </p:nvSpPr>
        <p:spPr>
          <a:xfrm>
            <a:off x="3229505" y="3264530"/>
            <a:ext cx="1232538" cy="1232538"/>
          </a:xfrm>
          <a:prstGeom prst="ellipse">
            <a:avLst/>
          </a:prstGeom>
          <a:noFill/>
          <a:ln>
            <a:noFill/>
          </a:ln>
        </p:spPr>
      </p:sp>
      <p:sp>
        <p:nvSpPr>
          <p:cNvPr id="354" name="Google Shape;354;p61"/>
          <p:cNvSpPr>
            <a:spLocks noGrp="1"/>
          </p:cNvSpPr>
          <p:nvPr>
            <p:ph type="pic" idx="5"/>
          </p:nvPr>
        </p:nvSpPr>
        <p:spPr>
          <a:xfrm>
            <a:off x="4705279" y="3264530"/>
            <a:ext cx="1232538" cy="1232538"/>
          </a:xfrm>
          <a:prstGeom prst="ellipse">
            <a:avLst/>
          </a:prstGeom>
          <a:noFill/>
          <a:ln>
            <a:noFill/>
          </a:ln>
        </p:spPr>
      </p:sp>
      <p:sp>
        <p:nvSpPr>
          <p:cNvPr id="355" name="Google Shape;355;p61"/>
          <p:cNvSpPr txBox="1">
            <a:spLocks noGrp="1"/>
          </p:cNvSpPr>
          <p:nvPr>
            <p:ph type="body" idx="1"/>
          </p:nvPr>
        </p:nvSpPr>
        <p:spPr>
          <a:xfrm>
            <a:off x="1128548" y="2376536"/>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61"/>
          <p:cNvSpPr txBox="1">
            <a:spLocks noGrp="1"/>
          </p:cNvSpPr>
          <p:nvPr>
            <p:ph type="body" idx="6"/>
          </p:nvPr>
        </p:nvSpPr>
        <p:spPr>
          <a:xfrm>
            <a:off x="1128548" y="2073292"/>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61"/>
          <p:cNvSpPr txBox="1">
            <a:spLocks noGrp="1"/>
          </p:cNvSpPr>
          <p:nvPr>
            <p:ph type="body" idx="7"/>
          </p:nvPr>
        </p:nvSpPr>
        <p:spPr>
          <a:xfrm>
            <a:off x="6181052" y="2376536"/>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61"/>
          <p:cNvSpPr txBox="1">
            <a:spLocks noGrp="1"/>
          </p:cNvSpPr>
          <p:nvPr>
            <p:ph type="body" idx="8"/>
          </p:nvPr>
        </p:nvSpPr>
        <p:spPr>
          <a:xfrm>
            <a:off x="6181052" y="2073292"/>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61"/>
          <p:cNvSpPr txBox="1">
            <a:spLocks noGrp="1"/>
          </p:cNvSpPr>
          <p:nvPr>
            <p:ph type="body" idx="9"/>
          </p:nvPr>
        </p:nvSpPr>
        <p:spPr>
          <a:xfrm>
            <a:off x="1128548" y="3875679"/>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61"/>
          <p:cNvSpPr txBox="1">
            <a:spLocks noGrp="1"/>
          </p:cNvSpPr>
          <p:nvPr>
            <p:ph type="body" idx="13"/>
          </p:nvPr>
        </p:nvSpPr>
        <p:spPr>
          <a:xfrm>
            <a:off x="1128548" y="3572435"/>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1" name="Google Shape;361;p61"/>
          <p:cNvSpPr txBox="1">
            <a:spLocks noGrp="1"/>
          </p:cNvSpPr>
          <p:nvPr>
            <p:ph type="body" idx="14"/>
          </p:nvPr>
        </p:nvSpPr>
        <p:spPr>
          <a:xfrm>
            <a:off x="6181052" y="3875679"/>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61"/>
          <p:cNvSpPr txBox="1">
            <a:spLocks noGrp="1"/>
          </p:cNvSpPr>
          <p:nvPr>
            <p:ph type="body" idx="15"/>
          </p:nvPr>
        </p:nvSpPr>
        <p:spPr>
          <a:xfrm>
            <a:off x="6181052" y="3572435"/>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61"/>
          <p:cNvSpPr/>
          <p:nvPr/>
        </p:nvSpPr>
        <p:spPr>
          <a:xfrm>
            <a:off x="4618470"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61"/>
          <p:cNvSpPr/>
          <p:nvPr/>
        </p:nvSpPr>
        <p:spPr>
          <a:xfrm>
            <a:off x="3142698"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61"/>
          <p:cNvSpPr/>
          <p:nvPr/>
        </p:nvSpPr>
        <p:spPr>
          <a:xfrm>
            <a:off x="4618470"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Blank ">
  <p:cSld name="1_Blank ">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2"/>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62"/>
          <p:cNvSpPr>
            <a:spLocks noGrp="1"/>
          </p:cNvSpPr>
          <p:nvPr>
            <p:ph type="chart" idx="2"/>
          </p:nvPr>
        </p:nvSpPr>
        <p:spPr>
          <a:xfrm>
            <a:off x="628650" y="1794510"/>
            <a:ext cx="8039881" cy="312562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Blank ">
  <p:cSld name="2_Blank ">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2" name="Google Shape;372;p63"/>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3" name="Google Shape;373;p63"/>
          <p:cNvSpPr>
            <a:spLocks noGrp="1"/>
          </p:cNvSpPr>
          <p:nvPr>
            <p:ph type="chart" idx="2"/>
          </p:nvPr>
        </p:nvSpPr>
        <p:spPr>
          <a:xfrm>
            <a:off x="4361565" y="1794510"/>
            <a:ext cx="4306967" cy="3017996"/>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4" name="Google Shape;374;p63"/>
          <p:cNvSpPr>
            <a:spLocks noGrp="1"/>
          </p:cNvSpPr>
          <p:nvPr>
            <p:ph type="pic" idx="3"/>
          </p:nvPr>
        </p:nvSpPr>
        <p:spPr>
          <a:xfrm>
            <a:off x="628650" y="1794034"/>
            <a:ext cx="3582591" cy="30179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76"/>
        <p:cNvGrpSpPr/>
        <p:nvPr/>
      </p:nvGrpSpPr>
      <p:grpSpPr>
        <a:xfrm>
          <a:off x="0" y="0"/>
          <a:ext cx="0" cy="0"/>
          <a:chOff x="0" y="0"/>
          <a:chExt cx="0" cy="0"/>
        </a:xfrm>
      </p:grpSpPr>
      <p:sp>
        <p:nvSpPr>
          <p:cNvPr id="377" name="Google Shape;377;p65"/>
          <p:cNvSpPr>
            <a:spLocks noGrp="1"/>
          </p:cNvSpPr>
          <p:nvPr>
            <p:ph type="pic" idx="2"/>
          </p:nvPr>
        </p:nvSpPr>
        <p:spPr>
          <a:xfrm>
            <a:off x="159544" y="149066"/>
            <a:ext cx="2892029" cy="3176588"/>
          </a:xfrm>
          <a:prstGeom prst="rect">
            <a:avLst/>
          </a:prstGeom>
          <a:solidFill>
            <a:srgbClr val="F2F2F2"/>
          </a:solidFill>
          <a:ln>
            <a:noFill/>
          </a:ln>
        </p:spPr>
      </p:sp>
      <p:sp>
        <p:nvSpPr>
          <p:cNvPr id="378" name="Google Shape;378;p65"/>
          <p:cNvSpPr>
            <a:spLocks noGrp="1"/>
          </p:cNvSpPr>
          <p:nvPr>
            <p:ph type="pic" idx="3"/>
          </p:nvPr>
        </p:nvSpPr>
        <p:spPr>
          <a:xfrm>
            <a:off x="3234214" y="149066"/>
            <a:ext cx="5738336" cy="3176588"/>
          </a:xfrm>
          <a:prstGeom prst="rect">
            <a:avLst/>
          </a:prstGeom>
          <a:solidFill>
            <a:srgbClr val="F2F2F2"/>
          </a:solidFill>
          <a:ln>
            <a:noFill/>
          </a:ln>
        </p:spPr>
      </p:sp>
      <p:sp>
        <p:nvSpPr>
          <p:cNvPr id="379" name="Google Shape;379;p65"/>
          <p:cNvSpPr>
            <a:spLocks noGrp="1"/>
          </p:cNvSpPr>
          <p:nvPr>
            <p:ph type="pic" idx="4"/>
          </p:nvPr>
        </p:nvSpPr>
        <p:spPr>
          <a:xfrm>
            <a:off x="160021" y="3486150"/>
            <a:ext cx="5738337" cy="1508759"/>
          </a:xfrm>
          <a:prstGeom prst="rect">
            <a:avLst/>
          </a:prstGeom>
          <a:solidFill>
            <a:srgbClr val="F2F2F2"/>
          </a:solidFill>
          <a:ln>
            <a:noFill/>
          </a:ln>
        </p:spPr>
      </p:sp>
      <p:sp>
        <p:nvSpPr>
          <p:cNvPr id="380" name="Google Shape;380;p65"/>
          <p:cNvSpPr>
            <a:spLocks noGrp="1"/>
          </p:cNvSpPr>
          <p:nvPr>
            <p:ph type="pic" idx="5"/>
          </p:nvPr>
        </p:nvSpPr>
        <p:spPr>
          <a:xfrm>
            <a:off x="6092189" y="3486150"/>
            <a:ext cx="2891791" cy="1508759"/>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2"/>
              </a:buClr>
              <a:buSzPts val="3300"/>
              <a:buFont typeface="Constantia"/>
              <a:buNone/>
              <a:defRPr sz="3300" b="1" i="0" u="none" strike="noStrike" cap="none">
                <a:solidFill>
                  <a:schemeClr val="dk2"/>
                </a:solidFill>
                <a:latin typeface="Constantia"/>
                <a:ea typeface="Constantia"/>
                <a:cs typeface="Constantia"/>
                <a:sym typeface="Constant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90909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6">
          <p15:clr>
            <a:srgbClr val="F26B43"/>
          </p15:clr>
        </p15:guide>
        <p15:guide id="2" orient="horz" pos="30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mailto:elodiecslawinski@gmail.com"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mailto:michelleeileenreilly@gmail.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elo.sla/viz/Final_Project_AQI_Story/AQIStory?publish=yes"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6862"/>
          </a:schemeClr>
        </a:solidFill>
        <a:effectLst/>
      </p:bgPr>
    </p:bg>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85775" y="884470"/>
            <a:ext cx="8172600" cy="669900"/>
          </a:xfrm>
          <a:prstGeom prst="rect">
            <a:avLst/>
          </a:prstGeom>
          <a:noFill/>
          <a:ln>
            <a:noFill/>
          </a:ln>
        </p:spPr>
        <p:txBody>
          <a:bodyPr spcFirstLastPara="1" wrap="square" lIns="68575" tIns="34275" rIns="68575" bIns="34275" anchor="b" anchorCtr="0">
            <a:normAutofit/>
          </a:bodyPr>
          <a:lstStyle/>
          <a:p>
            <a:pPr marL="0" lvl="0" indent="0" algn="ctr" rtl="0">
              <a:spcBef>
                <a:spcPts val="1000"/>
              </a:spcBef>
              <a:spcAft>
                <a:spcPts val="0"/>
              </a:spcAft>
              <a:buClr>
                <a:schemeClr val="dk2"/>
              </a:buClr>
              <a:buSzPts val="1100"/>
              <a:buFont typeface="Arial"/>
              <a:buNone/>
            </a:pPr>
            <a:r>
              <a:rPr lang="en" sz="1400">
                <a:solidFill>
                  <a:srgbClr val="FFFFFF"/>
                </a:solidFill>
                <a:latin typeface="Arial"/>
                <a:ea typeface="Arial"/>
                <a:cs typeface="Arial"/>
                <a:sym typeface="Arial"/>
              </a:rPr>
              <a:t>GWU Data Analytics &amp; Visualization Bootcamp, Spring/Summer 2021</a:t>
            </a:r>
            <a:endParaRPr sz="1400">
              <a:solidFill>
                <a:srgbClr val="FFFFFF"/>
              </a:solidFill>
              <a:latin typeface="Arial"/>
              <a:ea typeface="Arial"/>
              <a:cs typeface="Arial"/>
              <a:sym typeface="Arial"/>
            </a:endParaRPr>
          </a:p>
          <a:p>
            <a:pPr marL="0" lvl="0" indent="0" algn="ctr" rtl="0">
              <a:lnSpc>
                <a:spcPct val="90000"/>
              </a:lnSpc>
              <a:spcBef>
                <a:spcPts val="0"/>
              </a:spcBef>
              <a:spcAft>
                <a:spcPts val="0"/>
              </a:spcAft>
              <a:buClr>
                <a:schemeClr val="lt1"/>
              </a:buClr>
              <a:buSzPts val="3300"/>
              <a:buFont typeface="Arial"/>
              <a:buNone/>
            </a:pPr>
            <a:r>
              <a:rPr lang="en" sz="1100">
                <a:solidFill>
                  <a:schemeClr val="lt1"/>
                </a:solidFill>
                <a:latin typeface="Arial"/>
                <a:ea typeface="Arial"/>
                <a:cs typeface="Arial"/>
                <a:sym typeface="Arial"/>
              </a:rPr>
              <a:t> </a:t>
            </a:r>
            <a:endParaRPr sz="1100"/>
          </a:p>
        </p:txBody>
      </p:sp>
      <p:pic>
        <p:nvPicPr>
          <p:cNvPr id="386" name="Google Shape;386;p66"/>
          <p:cNvPicPr preferRelativeResize="0"/>
          <p:nvPr/>
        </p:nvPicPr>
        <p:blipFill>
          <a:blip r:embed="rId3">
            <a:alphaModFix/>
          </a:blip>
          <a:stretch>
            <a:fillRect/>
          </a:stretch>
        </p:blipFill>
        <p:spPr>
          <a:xfrm>
            <a:off x="2125486" y="1554375"/>
            <a:ext cx="4893014" cy="2780588"/>
          </a:xfrm>
          <a:prstGeom prst="rect">
            <a:avLst/>
          </a:prstGeom>
          <a:noFill/>
          <a:ln>
            <a:noFill/>
          </a:ln>
        </p:spPr>
      </p:pic>
      <p:sp>
        <p:nvSpPr>
          <p:cNvPr id="387" name="Google Shape;387;p66"/>
          <p:cNvSpPr txBox="1"/>
          <p:nvPr/>
        </p:nvSpPr>
        <p:spPr>
          <a:xfrm>
            <a:off x="404350" y="452875"/>
            <a:ext cx="94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FFFF"/>
                </a:solidFill>
              </a:rPr>
              <a:t>OpenWeather Air Quality Index (AQI) Analysis</a:t>
            </a:r>
            <a:endParaRPr sz="3000" dirty="0"/>
          </a:p>
        </p:txBody>
      </p:sp>
      <p:sp>
        <p:nvSpPr>
          <p:cNvPr id="388" name="Google Shape;388;p66"/>
          <p:cNvSpPr txBox="1"/>
          <p:nvPr/>
        </p:nvSpPr>
        <p:spPr>
          <a:xfrm>
            <a:off x="3100125" y="4506200"/>
            <a:ext cx="29439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200" b="1">
                <a:solidFill>
                  <a:srgbClr val="FFFFFF"/>
                </a:solidFill>
              </a:rPr>
              <a:t>By Michelle Reilly &amp; Elodie Slawinski</a:t>
            </a:r>
            <a:endParaRPr sz="12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1381539" y="429644"/>
            <a:ext cx="655398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AQI By Location</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score by month and by location since November 2020.</a:t>
            </a:r>
            <a:endParaRPr sz="1400" dirty="0"/>
          </a:p>
          <a:p>
            <a:pPr marL="0" lvl="0" indent="0" algn="l" rtl="0">
              <a:lnSpc>
                <a:spcPct val="100000"/>
              </a:lnSpc>
              <a:spcBef>
                <a:spcPts val="600"/>
              </a:spcBef>
              <a:spcAft>
                <a:spcPts val="0"/>
              </a:spcAft>
              <a:buClr>
                <a:schemeClr val="dk2"/>
              </a:buClr>
              <a:buSzPts val="1100"/>
              <a:buNone/>
            </a:pPr>
            <a:r>
              <a:rPr lang="en" sz="1400" dirty="0"/>
              <a:t>Average AQIs have been steady between November 2020 and July 2021, with a significant increase in August 2021, particularly in California (that is likely due to the fire activity across the state in the summer of 2021).</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4" name="Picture 3">
            <a:extLst>
              <a:ext uri="{FF2B5EF4-FFF2-40B4-BE49-F238E27FC236}">
                <a16:creationId xmlns:a16="http://schemas.microsoft.com/office/drawing/2014/main" id="{B29FA1EC-E4F3-4546-B034-BC2CAFC5F270}"/>
              </a:ext>
            </a:extLst>
          </p:cNvPr>
          <p:cNvPicPr>
            <a:picLocks noChangeAspect="1"/>
          </p:cNvPicPr>
          <p:nvPr/>
        </p:nvPicPr>
        <p:blipFill>
          <a:blip r:embed="rId3"/>
          <a:stretch>
            <a:fillRect/>
          </a:stretch>
        </p:blipFill>
        <p:spPr>
          <a:xfrm>
            <a:off x="5904" y="1665387"/>
            <a:ext cx="5342689" cy="2728333"/>
          </a:xfrm>
          <a:prstGeom prst="rect">
            <a:avLst/>
          </a:prstGeom>
        </p:spPr>
      </p:pic>
    </p:spTree>
    <p:extLst>
      <p:ext uri="{BB962C8B-B14F-4D97-AF65-F5344CB8AC3E}">
        <p14:creationId xmlns:p14="http://schemas.microsoft.com/office/powerpoint/2010/main" val="37144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675861" y="629975"/>
            <a:ext cx="8184013"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ea typeface="Arial"/>
                <a:cs typeface="Arial"/>
                <a:sym typeface="Arial"/>
              </a:rPr>
              <a:t>Impact Analysis Across the Four Locations</a:t>
            </a:r>
            <a:endParaRPr dirty="0"/>
          </a:p>
        </p:txBody>
      </p:sp>
      <p:sp>
        <p:nvSpPr>
          <p:cNvPr id="6" name="Google Shape;465;p74">
            <a:extLst>
              <a:ext uri="{FF2B5EF4-FFF2-40B4-BE49-F238E27FC236}">
                <a16:creationId xmlns:a16="http://schemas.microsoft.com/office/drawing/2014/main" id="{2EDF94B8-ABF5-4274-82C1-0B6DCC914898}"/>
              </a:ext>
            </a:extLst>
          </p:cNvPr>
          <p:cNvSpPr txBox="1">
            <a:spLocks/>
          </p:cNvSpPr>
          <p:nvPr/>
        </p:nvSpPr>
        <p:spPr>
          <a:xfrm>
            <a:off x="5093074" y="1976424"/>
            <a:ext cx="3822300" cy="3065400"/>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2pPr>
            <a:lvl3pPr marL="1371600" marR="0" lvl="2"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3pPr>
            <a:lvl4pPr marL="1828800" marR="0" lvl="3"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4pPr>
            <a:lvl5pPr marL="2286000" marR="0" lvl="4"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spcBef>
                <a:spcPts val="0"/>
              </a:spcBef>
            </a:pPr>
            <a:endParaRPr lang="en-US" sz="1560" dirty="0"/>
          </a:p>
          <a:p>
            <a:pPr marL="0" indent="0">
              <a:spcBef>
                <a:spcPts val="0"/>
              </a:spcBef>
            </a:pPr>
            <a:r>
              <a:rPr lang="en-US" sz="1560" dirty="0"/>
              <a:t>After they were scaled, we can see O3 has the most impact of our X (feature values) on the AQI (Y output) in our sample size of the four locations.</a:t>
            </a:r>
          </a:p>
          <a:p>
            <a:pPr marL="0" indent="0">
              <a:spcBef>
                <a:spcPts val="0"/>
              </a:spcBef>
            </a:pPr>
            <a:endParaRPr lang="en-US" sz="1560" dirty="0"/>
          </a:p>
          <a:p>
            <a:pPr marL="0" indent="0">
              <a:spcBef>
                <a:spcPts val="0"/>
              </a:spcBef>
            </a:pPr>
            <a:endParaRPr lang="en-US" sz="1560" dirty="0"/>
          </a:p>
          <a:p>
            <a:pPr marL="0" indent="0"/>
            <a:endParaRPr lang="en-US"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5093085" y="1685759"/>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5" name="Picture 4" descr="Chart&#10;&#10;Description automatically generated">
            <a:extLst>
              <a:ext uri="{FF2B5EF4-FFF2-40B4-BE49-F238E27FC236}">
                <a16:creationId xmlns:a16="http://schemas.microsoft.com/office/drawing/2014/main" id="{BDD0F1D9-76A4-FF4C-BAFE-6EA9F67B72A1}"/>
              </a:ext>
            </a:extLst>
          </p:cNvPr>
          <p:cNvPicPr>
            <a:picLocks noChangeAspect="1"/>
          </p:cNvPicPr>
          <p:nvPr/>
        </p:nvPicPr>
        <p:blipFill>
          <a:blip r:embed="rId3"/>
          <a:stretch>
            <a:fillRect/>
          </a:stretch>
        </p:blipFill>
        <p:spPr>
          <a:xfrm>
            <a:off x="0" y="94052"/>
            <a:ext cx="9144000" cy="495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927-EFA8-AA49-AD2A-CF28C1E129F1}"/>
              </a:ext>
            </a:extLst>
          </p:cNvPr>
          <p:cNvSpPr>
            <a:spLocks noGrp="1"/>
          </p:cNvSpPr>
          <p:nvPr>
            <p:ph type="title"/>
          </p:nvPr>
        </p:nvSpPr>
        <p:spPr>
          <a:xfrm>
            <a:off x="-121920" y="217170"/>
            <a:ext cx="9265919" cy="669913"/>
          </a:xfrm>
        </p:spPr>
        <p:txBody>
          <a:bodyPr>
            <a:normAutofit fontScale="90000"/>
          </a:bodyPr>
          <a:lstStyle/>
          <a:p>
            <a:r>
              <a:rPr lang="en" dirty="0">
                <a:solidFill>
                  <a:srgbClr val="5DAAB0"/>
                </a:solidFill>
                <a:latin typeface="Arial"/>
                <a:cs typeface="Arial"/>
                <a:sym typeface="Arial"/>
              </a:rPr>
              <a:t>Permutation Importances (on AdaBoost Model)</a:t>
            </a:r>
            <a:endParaRPr lang="en-US" dirty="0"/>
          </a:p>
        </p:txBody>
      </p:sp>
      <p:pic>
        <p:nvPicPr>
          <p:cNvPr id="4" name="Picture 3" descr="A picture containing table&#10;&#10;Description automatically generated">
            <a:extLst>
              <a:ext uri="{FF2B5EF4-FFF2-40B4-BE49-F238E27FC236}">
                <a16:creationId xmlns:a16="http://schemas.microsoft.com/office/drawing/2014/main" id="{36C69E77-27ED-C242-B9AF-55C3FAAFDA5D}"/>
              </a:ext>
            </a:extLst>
          </p:cNvPr>
          <p:cNvPicPr>
            <a:picLocks noChangeAspect="1"/>
          </p:cNvPicPr>
          <p:nvPr/>
        </p:nvPicPr>
        <p:blipFill>
          <a:blip r:embed="rId3"/>
          <a:stretch>
            <a:fillRect/>
          </a:stretch>
        </p:blipFill>
        <p:spPr>
          <a:xfrm>
            <a:off x="0" y="1451148"/>
            <a:ext cx="9144000" cy="17566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AD947BF-DC11-C74B-A9F7-1A1FCF029895}"/>
              </a:ext>
            </a:extLst>
          </p:cNvPr>
          <p:cNvPicPr>
            <a:picLocks noChangeAspect="1"/>
          </p:cNvPicPr>
          <p:nvPr/>
        </p:nvPicPr>
        <p:blipFill>
          <a:blip r:embed="rId4"/>
          <a:stretch>
            <a:fillRect/>
          </a:stretch>
        </p:blipFill>
        <p:spPr>
          <a:xfrm>
            <a:off x="0" y="3383737"/>
            <a:ext cx="9144000" cy="1759763"/>
          </a:xfrm>
          <a:prstGeom prst="rect">
            <a:avLst/>
          </a:prstGeom>
        </p:spPr>
      </p:pic>
      <p:sp>
        <p:nvSpPr>
          <p:cNvPr id="6" name="Google Shape;466;p74">
            <a:extLst>
              <a:ext uri="{FF2B5EF4-FFF2-40B4-BE49-F238E27FC236}">
                <a16:creationId xmlns:a16="http://schemas.microsoft.com/office/drawing/2014/main" id="{ADBAAA8B-D157-5241-8B05-517198866932}"/>
              </a:ext>
            </a:extLst>
          </p:cNvPr>
          <p:cNvSpPr txBox="1">
            <a:spLocks/>
          </p:cNvSpPr>
          <p:nvPr/>
        </p:nvSpPr>
        <p:spPr>
          <a:xfrm>
            <a:off x="2784276" y="94233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spTree>
    <p:extLst>
      <p:ext uri="{BB962C8B-B14F-4D97-AF65-F5344CB8AC3E}">
        <p14:creationId xmlns:p14="http://schemas.microsoft.com/office/powerpoint/2010/main" val="24399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632003" y="282073"/>
            <a:ext cx="7995162"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Ozone (O3) Levels by </a:t>
            </a:r>
            <a:r>
              <a:rPr lang="en-US" dirty="0">
                <a:solidFill>
                  <a:srgbClr val="5DAAB0"/>
                </a:solidFill>
                <a:latin typeface="Arial"/>
                <a:ea typeface="Arial"/>
                <a:cs typeface="Arial"/>
                <a:sym typeface="Arial"/>
              </a:rPr>
              <a:t>Location</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ozone level by </a:t>
            </a:r>
            <a:r>
              <a:rPr lang="en-US" sz="1400" dirty="0"/>
              <a:t>location</a:t>
            </a:r>
            <a:r>
              <a:rPr lang="en" sz="1400" dirty="0"/>
              <a:t> and by month.</a:t>
            </a:r>
          </a:p>
          <a:p>
            <a:pPr marL="0" lvl="0" indent="0" algn="l" rtl="0">
              <a:lnSpc>
                <a:spcPct val="100000"/>
              </a:lnSpc>
              <a:spcBef>
                <a:spcPts val="600"/>
              </a:spcBef>
              <a:spcAft>
                <a:spcPts val="0"/>
              </a:spcAft>
              <a:buClr>
                <a:schemeClr val="dk2"/>
              </a:buClr>
              <a:buSzPts val="1100"/>
              <a:buNone/>
            </a:pPr>
            <a:r>
              <a:rPr lang="en" sz="1400" dirty="0"/>
              <a:t>California’s ozone levels have steadily increased since April 2021.</a:t>
            </a:r>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F1CB69F3-F12E-49EA-8E0A-E234207A4C94}"/>
              </a:ext>
            </a:extLst>
          </p:cNvPr>
          <p:cNvPicPr>
            <a:picLocks noChangeAspect="1"/>
          </p:cNvPicPr>
          <p:nvPr/>
        </p:nvPicPr>
        <p:blipFill>
          <a:blip r:embed="rId3"/>
          <a:stretch>
            <a:fillRect/>
          </a:stretch>
        </p:blipFill>
        <p:spPr>
          <a:xfrm>
            <a:off x="8928" y="1660149"/>
            <a:ext cx="5340096" cy="2737690"/>
          </a:xfrm>
          <a:prstGeom prst="rect">
            <a:avLst/>
          </a:prstGeom>
        </p:spPr>
      </p:pic>
    </p:spTree>
    <p:extLst>
      <p:ext uri="{BB962C8B-B14F-4D97-AF65-F5344CB8AC3E}">
        <p14:creationId xmlns:p14="http://schemas.microsoft.com/office/powerpoint/2010/main" val="111148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820846" y="159823"/>
            <a:ext cx="7806319"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Pollutants by Month in DC</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79" y="1976424"/>
            <a:ext cx="3575447"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8 pollutants tracked by OpenWeather in Washington, DC since November 2020.</a:t>
            </a:r>
            <a:endParaRPr sz="1400" dirty="0"/>
          </a:p>
          <a:p>
            <a:pPr marL="0" lvl="0" indent="0" algn="l" rtl="0">
              <a:lnSpc>
                <a:spcPct val="100000"/>
              </a:lnSpc>
              <a:spcBef>
                <a:spcPts val="600"/>
              </a:spcBef>
              <a:spcAft>
                <a:spcPts val="0"/>
              </a:spcAft>
              <a:buClr>
                <a:schemeClr val="dk2"/>
              </a:buClr>
              <a:buSzPts val="1100"/>
              <a:buNone/>
            </a:pPr>
            <a:r>
              <a:rPr lang="en-US" sz="1400" dirty="0"/>
              <a:t>While the scales of each pollutant vary, this visualization helps understand how each pollutant increase or decrease over time.</a:t>
            </a:r>
            <a:endParaRPr sz="1400" dirty="0"/>
          </a:p>
          <a:p>
            <a:pPr marL="0" lvl="0" indent="0" algn="l" rtl="0">
              <a:lnSpc>
                <a:spcPct val="100000"/>
              </a:lnSpc>
              <a:spcBef>
                <a:spcPts val="600"/>
              </a:spcBef>
              <a:spcAft>
                <a:spcPts val="0"/>
              </a:spcAft>
              <a:buClr>
                <a:schemeClr val="dk2"/>
              </a:buClr>
              <a:buSzPts val="1100"/>
              <a:buNone/>
            </a:pPr>
            <a:endParaRPr sz="1400" dirty="0"/>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DDEA80CE-60A4-445C-BCC4-7691933C3137}"/>
              </a:ext>
            </a:extLst>
          </p:cNvPr>
          <p:cNvPicPr>
            <a:picLocks noChangeAspect="1"/>
          </p:cNvPicPr>
          <p:nvPr/>
        </p:nvPicPr>
        <p:blipFill>
          <a:blip r:embed="rId3"/>
          <a:stretch>
            <a:fillRect/>
          </a:stretch>
        </p:blipFill>
        <p:spPr>
          <a:xfrm>
            <a:off x="48343" y="1582071"/>
            <a:ext cx="5340096" cy="2813214"/>
          </a:xfrm>
          <a:prstGeom prst="rect">
            <a:avLst/>
          </a:prstGeom>
        </p:spPr>
      </p:pic>
    </p:spTree>
    <p:extLst>
      <p:ext uri="{BB962C8B-B14F-4D97-AF65-F5344CB8AC3E}">
        <p14:creationId xmlns:p14="http://schemas.microsoft.com/office/powerpoint/2010/main" val="2780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2887580" y="1988916"/>
            <a:ext cx="3389988"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cs typeface="Arial"/>
                <a:sym typeface="Arial"/>
              </a:rPr>
              <a:t>Closer Look Per Location</a:t>
            </a:r>
            <a:endParaRPr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2777519" y="162567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3" name="Picture 2" descr="Chart&#10;&#10;Description automatically generated">
            <a:extLst>
              <a:ext uri="{FF2B5EF4-FFF2-40B4-BE49-F238E27FC236}">
                <a16:creationId xmlns:a16="http://schemas.microsoft.com/office/drawing/2014/main" id="{40E9390C-7608-1F43-A8E3-800F1A5C16F1}"/>
              </a:ext>
            </a:extLst>
          </p:cNvPr>
          <p:cNvPicPr>
            <a:picLocks noChangeAspect="1"/>
          </p:cNvPicPr>
          <p:nvPr/>
        </p:nvPicPr>
        <p:blipFill>
          <a:blip r:embed="rId3"/>
          <a:stretch>
            <a:fillRect/>
          </a:stretch>
        </p:blipFill>
        <p:spPr>
          <a:xfrm>
            <a:off x="6121007" y="120027"/>
            <a:ext cx="3014525" cy="2544859"/>
          </a:xfrm>
          <a:prstGeom prst="rect">
            <a:avLst/>
          </a:prstGeom>
        </p:spPr>
      </p:pic>
      <p:pic>
        <p:nvPicPr>
          <p:cNvPr id="11" name="Picture 10" descr="Chart&#10;&#10;Description automatically generated">
            <a:extLst>
              <a:ext uri="{FF2B5EF4-FFF2-40B4-BE49-F238E27FC236}">
                <a16:creationId xmlns:a16="http://schemas.microsoft.com/office/drawing/2014/main" id="{82F2DBC6-DF00-B441-AB47-5CB5600174AA}"/>
              </a:ext>
            </a:extLst>
          </p:cNvPr>
          <p:cNvPicPr>
            <a:picLocks noChangeAspect="1"/>
          </p:cNvPicPr>
          <p:nvPr/>
        </p:nvPicPr>
        <p:blipFill>
          <a:blip r:embed="rId4"/>
          <a:stretch>
            <a:fillRect/>
          </a:stretch>
        </p:blipFill>
        <p:spPr>
          <a:xfrm>
            <a:off x="8464" y="120027"/>
            <a:ext cx="3001013" cy="2544859"/>
          </a:xfrm>
          <a:prstGeom prst="rect">
            <a:avLst/>
          </a:prstGeom>
        </p:spPr>
      </p:pic>
      <p:pic>
        <p:nvPicPr>
          <p:cNvPr id="13" name="Picture 12" descr="Chart&#10;&#10;Description automatically generated">
            <a:extLst>
              <a:ext uri="{FF2B5EF4-FFF2-40B4-BE49-F238E27FC236}">
                <a16:creationId xmlns:a16="http://schemas.microsoft.com/office/drawing/2014/main" id="{0DB202ED-E3B4-B843-8E1C-E1FD884926F6}"/>
              </a:ext>
            </a:extLst>
          </p:cNvPr>
          <p:cNvPicPr>
            <a:picLocks noChangeAspect="1"/>
          </p:cNvPicPr>
          <p:nvPr/>
        </p:nvPicPr>
        <p:blipFill>
          <a:blip r:embed="rId5"/>
          <a:stretch>
            <a:fillRect/>
          </a:stretch>
        </p:blipFill>
        <p:spPr>
          <a:xfrm>
            <a:off x="6121008" y="2497467"/>
            <a:ext cx="3014730" cy="2544859"/>
          </a:xfrm>
          <a:prstGeom prst="rect">
            <a:avLst/>
          </a:prstGeom>
        </p:spPr>
      </p:pic>
      <p:pic>
        <p:nvPicPr>
          <p:cNvPr id="15" name="Picture 14" descr="Chart, funnel chart&#10;&#10;Description automatically generated">
            <a:extLst>
              <a:ext uri="{FF2B5EF4-FFF2-40B4-BE49-F238E27FC236}">
                <a16:creationId xmlns:a16="http://schemas.microsoft.com/office/drawing/2014/main" id="{507D0197-69B2-B54A-8F3F-6295C686F1BD}"/>
              </a:ext>
            </a:extLst>
          </p:cNvPr>
          <p:cNvPicPr>
            <a:picLocks noChangeAspect="1"/>
          </p:cNvPicPr>
          <p:nvPr/>
        </p:nvPicPr>
        <p:blipFill>
          <a:blip r:embed="rId6"/>
          <a:stretch>
            <a:fillRect/>
          </a:stretch>
        </p:blipFill>
        <p:spPr>
          <a:xfrm>
            <a:off x="8464" y="2518371"/>
            <a:ext cx="3035678" cy="2544859"/>
          </a:xfrm>
          <a:prstGeom prst="rect">
            <a:avLst/>
          </a:prstGeom>
        </p:spPr>
      </p:pic>
    </p:spTree>
    <p:extLst>
      <p:ext uri="{BB962C8B-B14F-4D97-AF65-F5344CB8AC3E}">
        <p14:creationId xmlns:p14="http://schemas.microsoft.com/office/powerpoint/2010/main" val="6030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 name="Google Shape;482;p76">
            <a:extLst>
              <a:ext uri="{FF2B5EF4-FFF2-40B4-BE49-F238E27FC236}">
                <a16:creationId xmlns:a16="http://schemas.microsoft.com/office/drawing/2014/main" id="{6D2D196F-F6A8-4270-8E4D-BC531CA6CD68}"/>
              </a:ext>
            </a:extLst>
          </p:cNvPr>
          <p:cNvSpPr txBox="1">
            <a:spLocks noGrp="1"/>
          </p:cNvSpPr>
          <p:nvPr>
            <p:ph type="title"/>
          </p:nvPr>
        </p:nvSpPr>
        <p:spPr>
          <a:xfrm>
            <a:off x="1549050" y="400295"/>
            <a:ext cx="6045900" cy="18429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rgbClr val="5DAAB0"/>
              </a:buClr>
              <a:buSzPts val="3300"/>
              <a:buFont typeface="Arial"/>
              <a:buNone/>
            </a:pPr>
            <a:r>
              <a:rPr lang="en" sz="2800" dirty="0">
                <a:solidFill>
                  <a:srgbClr val="5DAAB0"/>
                </a:solidFill>
                <a:latin typeface="+mj-lt"/>
              </a:rPr>
              <a:t>Any questions for the team?</a:t>
            </a:r>
            <a:endParaRPr sz="2800" dirty="0">
              <a:solidFill>
                <a:srgbClr val="5DAAB0"/>
              </a:solidFill>
              <a:latin typeface="+mj-lt"/>
            </a:endParaRPr>
          </a:p>
        </p:txBody>
      </p:sp>
      <p:pic>
        <p:nvPicPr>
          <p:cNvPr id="9" name="Google Shape;483;p76" descr="Member Photo">
            <a:extLst>
              <a:ext uri="{FF2B5EF4-FFF2-40B4-BE49-F238E27FC236}">
                <a16:creationId xmlns:a16="http://schemas.microsoft.com/office/drawing/2014/main" id="{AC5BEC3B-4EBE-494F-9373-F994A1FF35C2}"/>
              </a:ext>
            </a:extLst>
          </p:cNvPr>
          <p:cNvPicPr preferRelativeResize="0">
            <a:picLocks/>
          </p:cNvPicPr>
          <p:nvPr/>
        </p:nvPicPr>
        <p:blipFill rotWithShape="1">
          <a:blip r:embed="rId3">
            <a:alphaModFix/>
          </a:blip>
          <a:srcRect/>
          <a:stretch/>
        </p:blipFill>
        <p:spPr>
          <a:xfrm>
            <a:off x="5071798" y="2537795"/>
            <a:ext cx="1232400" cy="1232400"/>
          </a:xfrm>
          <a:prstGeom prst="ellipse">
            <a:avLst/>
          </a:prstGeom>
          <a:noFill/>
          <a:ln>
            <a:noFill/>
          </a:ln>
        </p:spPr>
      </p:pic>
      <p:sp>
        <p:nvSpPr>
          <p:cNvPr id="10" name="Google Shape;485;p76">
            <a:extLst>
              <a:ext uri="{FF2B5EF4-FFF2-40B4-BE49-F238E27FC236}">
                <a16:creationId xmlns:a16="http://schemas.microsoft.com/office/drawing/2014/main" id="{B06E7D1A-876A-4ED3-9647-DB348569DAA2}"/>
              </a:ext>
            </a:extLst>
          </p:cNvPr>
          <p:cNvSpPr txBox="1">
            <a:spLocks/>
          </p:cNvSpPr>
          <p:nvPr/>
        </p:nvSpPr>
        <p:spPr>
          <a:xfrm>
            <a:off x="4746177" y="3805058"/>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Michelle Reilly</a:t>
            </a:r>
          </a:p>
        </p:txBody>
      </p:sp>
      <p:sp>
        <p:nvSpPr>
          <p:cNvPr id="11" name="Google Shape;487;p76">
            <a:extLst>
              <a:ext uri="{FF2B5EF4-FFF2-40B4-BE49-F238E27FC236}">
                <a16:creationId xmlns:a16="http://schemas.microsoft.com/office/drawing/2014/main" id="{57EA30B1-B344-4069-AAE2-4FA2167206C3}"/>
              </a:ext>
            </a:extLst>
          </p:cNvPr>
          <p:cNvSpPr txBox="1">
            <a:spLocks/>
          </p:cNvSpPr>
          <p:nvPr/>
        </p:nvSpPr>
        <p:spPr>
          <a:xfrm>
            <a:off x="2154217" y="3821233"/>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Elodie </a:t>
            </a:r>
            <a:r>
              <a:rPr lang="en-US" dirty="0" err="1"/>
              <a:t>Slawinski</a:t>
            </a:r>
            <a:endParaRPr lang="en-US" dirty="0"/>
          </a:p>
        </p:txBody>
      </p:sp>
      <p:pic>
        <p:nvPicPr>
          <p:cNvPr id="12" name="Google Shape;488;p76">
            <a:extLst>
              <a:ext uri="{FF2B5EF4-FFF2-40B4-BE49-F238E27FC236}">
                <a16:creationId xmlns:a16="http://schemas.microsoft.com/office/drawing/2014/main" id="{6D10FEAE-28FF-4F78-84E2-6D2A63096EB5}"/>
              </a:ext>
            </a:extLst>
          </p:cNvPr>
          <p:cNvPicPr preferRelativeResize="0"/>
          <p:nvPr/>
        </p:nvPicPr>
        <p:blipFill>
          <a:blip r:embed="rId4">
            <a:alphaModFix/>
          </a:blip>
          <a:stretch>
            <a:fillRect/>
          </a:stretch>
        </p:blipFill>
        <p:spPr>
          <a:xfrm>
            <a:off x="2244075" y="2278050"/>
            <a:ext cx="1533000" cy="1527000"/>
          </a:xfrm>
          <a:prstGeom prst="ellipse">
            <a:avLst/>
          </a:prstGeom>
          <a:noFill/>
          <a:ln w="9525" cap="flat" cmpd="sng">
            <a:solidFill>
              <a:schemeClr val="dk2"/>
            </a:solidFill>
            <a:prstDash val="solid"/>
            <a:round/>
            <a:headEnd type="none" w="sm" len="sm"/>
            <a:tailEnd type="none" w="sm" len="sm"/>
          </a:ln>
        </p:spPr>
      </p:pic>
      <p:pic>
        <p:nvPicPr>
          <p:cNvPr id="13" name="Google Shape;489;p76">
            <a:extLst>
              <a:ext uri="{FF2B5EF4-FFF2-40B4-BE49-F238E27FC236}">
                <a16:creationId xmlns:a16="http://schemas.microsoft.com/office/drawing/2014/main" id="{5AB06107-2D57-4983-9D94-64514A900551}"/>
              </a:ext>
            </a:extLst>
          </p:cNvPr>
          <p:cNvPicPr preferRelativeResize="0"/>
          <p:nvPr/>
        </p:nvPicPr>
        <p:blipFill rotWithShape="1">
          <a:blip r:embed="rId5">
            <a:alphaModFix/>
          </a:blip>
          <a:srcRect t="14613" b="28103"/>
          <a:stretch/>
        </p:blipFill>
        <p:spPr>
          <a:xfrm>
            <a:off x="4938600" y="2278049"/>
            <a:ext cx="1498800" cy="1527000"/>
          </a:xfrm>
          <a:prstGeom prst="ellipse">
            <a:avLst/>
          </a:prstGeom>
          <a:noFill/>
          <a:ln w="9525" cap="flat" cmpd="sng">
            <a:solidFill>
              <a:schemeClr val="dk2"/>
            </a:solidFill>
            <a:prstDash val="solid"/>
            <a:round/>
            <a:headEnd type="none" w="sm" len="sm"/>
            <a:tailEnd type="none" w="sm" len="sm"/>
          </a:ln>
        </p:spPr>
      </p:pic>
      <p:sp>
        <p:nvSpPr>
          <p:cNvPr id="14" name="Google Shape;484;p76">
            <a:extLst>
              <a:ext uri="{FF2B5EF4-FFF2-40B4-BE49-F238E27FC236}">
                <a16:creationId xmlns:a16="http://schemas.microsoft.com/office/drawing/2014/main" id="{BA5A1AD3-05D0-463E-9634-4F7BC59CD4BC}"/>
              </a:ext>
            </a:extLst>
          </p:cNvPr>
          <p:cNvSpPr txBox="1">
            <a:spLocks noGrp="1"/>
          </p:cNvSpPr>
          <p:nvPr>
            <p:ph type="body" idx="1"/>
          </p:nvPr>
        </p:nvSpPr>
        <p:spPr>
          <a:xfrm>
            <a:off x="4572000" y="4108303"/>
            <a:ext cx="2417783" cy="821506"/>
          </a:xfrm>
          <a:prstGeom prst="rect">
            <a:avLst/>
          </a:prstGeom>
          <a:noFill/>
          <a:ln>
            <a:noFill/>
          </a:ln>
        </p:spPr>
        <p:txBody>
          <a:bodyPr spcFirstLastPara="1" wrap="square" lIns="0" tIns="34275" rIns="68575" bIns="34275" anchor="t" anchorCtr="0">
            <a:noAutofit/>
          </a:bodyPr>
          <a:lstStyle/>
          <a:p>
            <a:pPr marL="0" lvl="0" indent="0" algn="ctr" rtl="0">
              <a:lnSpc>
                <a:spcPct val="100000"/>
              </a:lnSpc>
              <a:spcBef>
                <a:spcPts val="600"/>
              </a:spcBef>
              <a:spcAft>
                <a:spcPts val="0"/>
              </a:spcAft>
              <a:buClr>
                <a:schemeClr val="dk2"/>
              </a:buClr>
              <a:buSzPts val="1100"/>
              <a:buNone/>
            </a:pPr>
            <a:r>
              <a:rPr lang="en-US" sz="1100" dirty="0">
                <a:hlinkClick r:id="rId6"/>
              </a:rPr>
              <a:t>michelleeileenreilly@gmail.com</a:t>
            </a:r>
            <a:endParaRPr lang="en-US" dirty="0"/>
          </a:p>
          <a:p>
            <a:pPr marL="0" lvl="0" indent="0" algn="ctr" rtl="0">
              <a:lnSpc>
                <a:spcPct val="100000"/>
              </a:lnSpc>
              <a:spcBef>
                <a:spcPts val="600"/>
              </a:spcBef>
              <a:spcAft>
                <a:spcPts val="0"/>
              </a:spcAft>
              <a:buClr>
                <a:schemeClr val="dk2"/>
              </a:buClr>
              <a:buSzPts val="1100"/>
              <a:buNone/>
            </a:pPr>
            <a:r>
              <a:rPr lang="en-US" sz="1400" dirty="0"/>
              <a:t>+1-305-965-0030</a:t>
            </a:r>
            <a:endParaRPr sz="1400" dirty="0"/>
          </a:p>
        </p:txBody>
      </p:sp>
      <p:sp>
        <p:nvSpPr>
          <p:cNvPr id="15" name="Google Shape;486;p76">
            <a:extLst>
              <a:ext uri="{FF2B5EF4-FFF2-40B4-BE49-F238E27FC236}">
                <a16:creationId xmlns:a16="http://schemas.microsoft.com/office/drawing/2014/main" id="{6C629E07-987C-4CD8-AE1B-DCF21A791680}"/>
              </a:ext>
            </a:extLst>
          </p:cNvPr>
          <p:cNvSpPr txBox="1">
            <a:spLocks/>
          </p:cNvSpPr>
          <p:nvPr/>
        </p:nvSpPr>
        <p:spPr>
          <a:xfrm>
            <a:off x="2154217" y="4124477"/>
            <a:ext cx="1888200" cy="687235"/>
          </a:xfrm>
          <a:prstGeom prst="rect">
            <a:avLst/>
          </a:prstGeom>
          <a:noFill/>
          <a:ln>
            <a:noFill/>
          </a:ln>
        </p:spPr>
        <p:txBody>
          <a:bodyPr spcFirstLastPara="1" wrap="square" lIns="0"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dk2"/>
              </a:buClr>
              <a:buSzPts val="1100"/>
            </a:pPr>
            <a:r>
              <a:rPr lang="en-US" sz="1100" dirty="0">
                <a:hlinkClick r:id="rId7"/>
              </a:rPr>
              <a:t>elodiecslawinski@gmail.com</a:t>
            </a:r>
            <a:endParaRPr lang="en-US" sz="1100" dirty="0"/>
          </a:p>
          <a:p>
            <a:pPr algn="ctr">
              <a:spcBef>
                <a:spcPts val="600"/>
              </a:spcBef>
              <a:buClr>
                <a:schemeClr val="dk2"/>
              </a:buClr>
              <a:buSzPts val="1100"/>
            </a:pPr>
            <a:r>
              <a:rPr lang="en-US" dirty="0"/>
              <a:t>+1-240-481-2175</a:t>
            </a:r>
            <a:endParaRPr lang="en-US" sz="1100" dirty="0"/>
          </a:p>
        </p:txBody>
      </p:sp>
    </p:spTree>
    <p:extLst>
      <p:ext uri="{BB962C8B-B14F-4D97-AF65-F5344CB8AC3E}">
        <p14:creationId xmlns:p14="http://schemas.microsoft.com/office/powerpoint/2010/main" val="1768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01457" y="1073172"/>
            <a:ext cx="8141100" cy="603600"/>
          </a:xfrm>
          <a:prstGeom prst="rect">
            <a:avLst/>
          </a:prstGeom>
        </p:spPr>
        <p:txBody>
          <a:bodyPr spcFirstLastPara="1" wrap="square" lIns="0" tIns="34275" rIns="68575" bIns="34275" anchor="b" anchorCtr="0">
            <a:normAutofit fontScale="90000"/>
          </a:bodyPr>
          <a:lstStyle/>
          <a:p>
            <a:pPr marL="0" lvl="0" indent="0" algn="l" rtl="0">
              <a:lnSpc>
                <a:spcPct val="115000"/>
              </a:lnSpc>
              <a:spcBef>
                <a:spcPts val="1200"/>
              </a:spcBef>
              <a:spcAft>
                <a:spcPts val="0"/>
              </a:spcAft>
              <a:buClr>
                <a:schemeClr val="dk2"/>
              </a:buClr>
              <a:buSzPct val="220000"/>
              <a:buFont typeface="Arial"/>
              <a:buNone/>
            </a:pPr>
            <a:endParaRPr sz="500" b="0" dirty="0">
              <a:highlight>
                <a:srgbClr val="FFFFFF"/>
              </a:highlight>
              <a:latin typeface="Arial"/>
              <a:ea typeface="Arial"/>
              <a:cs typeface="Arial"/>
              <a:sym typeface="Arial"/>
            </a:endParaRPr>
          </a:p>
          <a:p>
            <a:pPr marL="0" lvl="0" indent="0" algn="ctr" rtl="0">
              <a:spcBef>
                <a:spcPts val="1200"/>
              </a:spcBef>
              <a:spcAft>
                <a:spcPts val="0"/>
              </a:spcAft>
              <a:buNone/>
            </a:pPr>
            <a:r>
              <a:rPr lang="en" sz="3300" dirty="0">
                <a:solidFill>
                  <a:srgbClr val="5DAAB0"/>
                </a:solidFill>
                <a:latin typeface="Arial"/>
                <a:cs typeface="Arial"/>
              </a:rPr>
              <a:t>What to expect?</a:t>
            </a:r>
            <a:endParaRPr sz="3300" dirty="0">
              <a:solidFill>
                <a:srgbClr val="5DAAB0"/>
              </a:solidFill>
              <a:latin typeface="Arial"/>
              <a:cs typeface="Arial"/>
            </a:endParaRPr>
          </a:p>
        </p:txBody>
      </p:sp>
      <p:sp>
        <p:nvSpPr>
          <p:cNvPr id="398" name="Google Shape;398;p67"/>
          <p:cNvSpPr txBox="1">
            <a:spLocks noGrp="1"/>
          </p:cNvSpPr>
          <p:nvPr>
            <p:ph type="body" idx="1"/>
          </p:nvPr>
        </p:nvSpPr>
        <p:spPr>
          <a:xfrm>
            <a:off x="386399" y="3104100"/>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Selected topic and the reason why we selected this topic </a:t>
            </a:r>
            <a:endParaRPr sz="1400" dirty="0">
              <a:highlight>
                <a:srgbClr val="FFFFFF"/>
              </a:highlight>
            </a:endParaRPr>
          </a:p>
          <a:p>
            <a:pPr marL="0" lvl="0" indent="0" algn="l" rtl="0">
              <a:lnSpc>
                <a:spcPct val="115000"/>
              </a:lnSpc>
              <a:spcBef>
                <a:spcPts val="1200"/>
              </a:spcBef>
              <a:spcAft>
                <a:spcPts val="1200"/>
              </a:spcAft>
              <a:buClr>
                <a:schemeClr val="dk2"/>
              </a:buClr>
              <a:buSzPts val="1100"/>
              <a:buFont typeface="Arial"/>
              <a:buNone/>
            </a:pPr>
            <a:endParaRPr sz="1400" dirty="0">
              <a:highlight>
                <a:srgbClr val="FFFFFF"/>
              </a:highlight>
            </a:endParaRPr>
          </a:p>
        </p:txBody>
      </p:sp>
      <p:sp>
        <p:nvSpPr>
          <p:cNvPr id="399" name="Google Shape;399;p67"/>
          <p:cNvSpPr txBox="1">
            <a:spLocks noGrp="1"/>
          </p:cNvSpPr>
          <p:nvPr>
            <p:ph type="body" idx="6"/>
          </p:nvPr>
        </p:nvSpPr>
        <p:spPr>
          <a:xfrm>
            <a:off x="2520937" y="31062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Source of data and the questions we hope to answer with the data</a:t>
            </a:r>
            <a:endParaRPr sz="1400" dirty="0">
              <a:highlight>
                <a:srgbClr val="FFFFFF"/>
              </a:highlight>
            </a:endParaRPr>
          </a:p>
          <a:p>
            <a:pPr marL="0" lvl="0" indent="0" algn="l" rtl="0">
              <a:lnSpc>
                <a:spcPct val="115000"/>
              </a:lnSpc>
              <a:spcBef>
                <a:spcPts val="1200"/>
              </a:spcBef>
              <a:spcAft>
                <a:spcPts val="1200"/>
              </a:spcAft>
              <a:buNone/>
            </a:pPr>
            <a:r>
              <a:rPr lang="en" sz="1400" dirty="0">
                <a:highlight>
                  <a:srgbClr val="FFFFFF"/>
                </a:highlight>
              </a:rPr>
              <a:t> </a:t>
            </a:r>
            <a:endParaRPr sz="1400" dirty="0"/>
          </a:p>
        </p:txBody>
      </p:sp>
      <p:sp>
        <p:nvSpPr>
          <p:cNvPr id="400" name="Google Shape;400;p67"/>
          <p:cNvSpPr txBox="1">
            <a:spLocks noGrp="1"/>
          </p:cNvSpPr>
          <p:nvPr>
            <p:ph type="body" idx="7"/>
          </p:nvPr>
        </p:nvSpPr>
        <p:spPr>
          <a:xfrm>
            <a:off x="4655475" y="31040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data exploration phase of the project</a:t>
            </a:r>
            <a:endParaRPr sz="1400" dirty="0">
              <a:highlight>
                <a:srgbClr val="FFFFFF"/>
              </a:highlight>
            </a:endParaRPr>
          </a:p>
        </p:txBody>
      </p:sp>
      <p:sp>
        <p:nvSpPr>
          <p:cNvPr id="401" name="Google Shape;401;p67"/>
          <p:cNvSpPr txBox="1">
            <a:spLocks noGrp="1"/>
          </p:cNvSpPr>
          <p:nvPr>
            <p:ph type="body" idx="8"/>
          </p:nvPr>
        </p:nvSpPr>
        <p:spPr>
          <a:xfrm>
            <a:off x="6790012" y="310095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analysis phase of the project</a:t>
            </a:r>
            <a:endParaRPr sz="1400" dirty="0"/>
          </a:p>
        </p:txBody>
      </p:sp>
      <p:sp>
        <p:nvSpPr>
          <p:cNvPr id="2" name="Teardrop 1">
            <a:extLst>
              <a:ext uri="{FF2B5EF4-FFF2-40B4-BE49-F238E27FC236}">
                <a16:creationId xmlns:a16="http://schemas.microsoft.com/office/drawing/2014/main" id="{770FA4D5-3527-4DFD-84DC-2A9F29CA14AB}"/>
              </a:ext>
            </a:extLst>
          </p:cNvPr>
          <p:cNvSpPr/>
          <p:nvPr/>
        </p:nvSpPr>
        <p:spPr>
          <a:xfrm>
            <a:off x="998789"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2" name="Teardrop 11">
            <a:extLst>
              <a:ext uri="{FF2B5EF4-FFF2-40B4-BE49-F238E27FC236}">
                <a16:creationId xmlns:a16="http://schemas.microsoft.com/office/drawing/2014/main" id="{6C0FDC71-924D-4EAF-A4B8-1C418352D9BA}"/>
              </a:ext>
            </a:extLst>
          </p:cNvPr>
          <p:cNvSpPr/>
          <p:nvPr/>
        </p:nvSpPr>
        <p:spPr>
          <a:xfrm>
            <a:off x="3133328"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3" name="Teardrop 12">
            <a:extLst>
              <a:ext uri="{FF2B5EF4-FFF2-40B4-BE49-F238E27FC236}">
                <a16:creationId xmlns:a16="http://schemas.microsoft.com/office/drawing/2014/main" id="{52E6AA52-DBE4-4E9D-BDC1-BDAE6B4FA3A4}"/>
              </a:ext>
            </a:extLst>
          </p:cNvPr>
          <p:cNvSpPr/>
          <p:nvPr/>
        </p:nvSpPr>
        <p:spPr>
          <a:xfrm>
            <a:off x="5267865"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4" name="Teardrop 13">
            <a:extLst>
              <a:ext uri="{FF2B5EF4-FFF2-40B4-BE49-F238E27FC236}">
                <a16:creationId xmlns:a16="http://schemas.microsoft.com/office/drawing/2014/main" id="{66B02EF3-B686-4351-A8CE-1A463620A535}"/>
              </a:ext>
            </a:extLst>
          </p:cNvPr>
          <p:cNvSpPr/>
          <p:nvPr/>
        </p:nvSpPr>
        <p:spPr>
          <a:xfrm>
            <a:off x="7402402"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7" name="Google Shape;407;p68"/>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a:p>
        </p:txBody>
      </p:sp>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latin typeface="Arial"/>
                <a:ea typeface="Arial"/>
                <a:cs typeface="Arial"/>
                <a:sym typeface="Arial"/>
              </a:rPr>
              <a:t>AQI </a:t>
            </a:r>
            <a:r>
              <a:rPr lang="en" sz="3000">
                <a:solidFill>
                  <a:schemeClr val="lt1"/>
                </a:solidFill>
                <a:latin typeface="Arial"/>
                <a:ea typeface="Arial"/>
                <a:cs typeface="Arial"/>
                <a:sym typeface="Arial"/>
              </a:rPr>
              <a:t>Analysis Overview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9" descr="A picture containing diagram&#10;&#10;Description automatically generated"/>
          <p:cNvPicPr preferRelativeResize="0">
            <a:picLocks noGrp="1"/>
          </p:cNvPicPr>
          <p:nvPr>
            <p:ph type="pic" idx="2"/>
          </p:nvPr>
        </p:nvPicPr>
        <p:blipFill rotWithShape="1">
          <a:blip r:embed="rId3">
            <a:alphaModFix/>
          </a:blip>
          <a:srcRect l="758" t="14909" r="6786" b="17164"/>
          <a:stretch/>
        </p:blipFill>
        <p:spPr>
          <a:xfrm>
            <a:off x="7616" y="1913075"/>
            <a:ext cx="5140661" cy="2517875"/>
          </a:xfrm>
          <a:prstGeom prst="rect">
            <a:avLst/>
          </a:prstGeom>
          <a:noFill/>
          <a:ln>
            <a:noFill/>
          </a:ln>
        </p:spPr>
      </p:pic>
      <p:sp>
        <p:nvSpPr>
          <p:cNvPr id="415" name="Google Shape;415;p69"/>
          <p:cNvSpPr txBox="1">
            <a:spLocks noGrp="1"/>
          </p:cNvSpPr>
          <p:nvPr>
            <p:ph type="title"/>
          </p:nvPr>
        </p:nvSpPr>
        <p:spPr>
          <a:xfrm>
            <a:off x="431843" y="496725"/>
            <a:ext cx="37842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Selected Topic</a:t>
            </a:r>
            <a:endParaRPr sz="3200" dirty="0"/>
          </a:p>
        </p:txBody>
      </p:sp>
      <p:sp>
        <p:nvSpPr>
          <p:cNvPr id="416" name="Google Shape;416;p69"/>
          <p:cNvSpPr txBox="1">
            <a:spLocks noGrp="1"/>
          </p:cNvSpPr>
          <p:nvPr>
            <p:ph type="body" idx="1"/>
          </p:nvPr>
        </p:nvSpPr>
        <p:spPr>
          <a:xfrm>
            <a:off x="5148276" y="767486"/>
            <a:ext cx="3995723" cy="422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r>
              <a:rPr lang="en" sz="1200" dirty="0"/>
              <a:t>The U.S. Environmental Protection Agency (EPA) establishes an AQI for several major air pollutants regulated by the Clean Air Act. </a:t>
            </a:r>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r>
              <a:rPr lang="en" sz="1200" dirty="0"/>
              <a:t>As the world is battling global warming, our team decided to review and analyze AQIs for four different </a:t>
            </a:r>
            <a:r>
              <a:rPr lang="en-US" sz="1200" dirty="0"/>
              <a:t>location</a:t>
            </a:r>
            <a:r>
              <a:rPr lang="en" sz="1200" dirty="0"/>
              <a:t>s.</a:t>
            </a:r>
          </a:p>
          <a:p>
            <a:pPr marL="0" lvl="0" indent="0" algn="l" rtl="0">
              <a:lnSpc>
                <a:spcPct val="100000"/>
              </a:lnSpc>
              <a:spcBef>
                <a:spcPts val="0"/>
              </a:spcBef>
              <a:spcAft>
                <a:spcPts val="0"/>
              </a:spcAft>
              <a:buClr>
                <a:schemeClr val="dk2"/>
              </a:buClr>
              <a:buSzPts val="1100"/>
              <a:buNone/>
            </a:pPr>
            <a:r>
              <a:rPr lang="en" sz="1200" dirty="0"/>
              <a:t> </a:t>
            </a:r>
            <a:endParaRPr sz="1200" dirty="0"/>
          </a:p>
          <a:p>
            <a:pPr marL="0" lvl="0" indent="0" algn="l" rtl="0">
              <a:lnSpc>
                <a:spcPct val="100000"/>
              </a:lnSpc>
              <a:spcBef>
                <a:spcPts val="900"/>
              </a:spcBef>
              <a:spcAft>
                <a:spcPts val="0"/>
              </a:spcAft>
              <a:buClr>
                <a:schemeClr val="dk2"/>
              </a:buClr>
              <a:buSzPts val="1100"/>
              <a:buNone/>
            </a:pPr>
            <a:r>
              <a:rPr lang="en" sz="1200" dirty="0"/>
              <a:t>We captured historical data on the following pollutants:</a:t>
            </a:r>
            <a:endParaRPr sz="1200" dirty="0"/>
          </a:p>
          <a:p>
            <a:pPr marL="508000" lvl="1" indent="-196850" algn="l" rtl="0">
              <a:lnSpc>
                <a:spcPct val="100000"/>
              </a:lnSpc>
              <a:spcBef>
                <a:spcPts val="900"/>
              </a:spcBef>
              <a:spcAft>
                <a:spcPts val="0"/>
              </a:spcAft>
              <a:buClr>
                <a:schemeClr val="dk2"/>
              </a:buClr>
              <a:buSzPts val="1300"/>
              <a:buChar char="•"/>
            </a:pPr>
            <a:r>
              <a:rPr lang="en" sz="1050" dirty="0"/>
              <a:t>Carbon monoxide (CO)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monoxide (NO)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dioxide (NO2)</a:t>
            </a:r>
            <a:endParaRPr sz="1050" dirty="0"/>
          </a:p>
          <a:p>
            <a:pPr marL="508000" lvl="1" indent="-196850" algn="l" rtl="0">
              <a:lnSpc>
                <a:spcPct val="100000"/>
              </a:lnSpc>
              <a:spcBef>
                <a:spcPts val="900"/>
              </a:spcBef>
              <a:spcAft>
                <a:spcPts val="0"/>
              </a:spcAft>
              <a:buClr>
                <a:schemeClr val="dk2"/>
              </a:buClr>
              <a:buSzPts val="1300"/>
              <a:buChar char="•"/>
            </a:pPr>
            <a:r>
              <a:rPr lang="en" sz="1050" dirty="0"/>
              <a:t>Ozone (O3)</a:t>
            </a:r>
            <a:endParaRPr sz="1050" dirty="0"/>
          </a:p>
          <a:p>
            <a:pPr marL="508000" lvl="1" indent="-196850" algn="l" rtl="0">
              <a:lnSpc>
                <a:spcPct val="100000"/>
              </a:lnSpc>
              <a:spcBef>
                <a:spcPts val="900"/>
              </a:spcBef>
              <a:spcAft>
                <a:spcPts val="0"/>
              </a:spcAft>
              <a:buClr>
                <a:schemeClr val="dk2"/>
              </a:buClr>
              <a:buSzPts val="1300"/>
              <a:buChar char="•"/>
            </a:pPr>
            <a:r>
              <a:rPr lang="en" sz="1050" dirty="0"/>
              <a:t>Sulphur dioxide (SO2)</a:t>
            </a:r>
            <a:endParaRPr sz="1050" dirty="0"/>
          </a:p>
          <a:p>
            <a:pPr marL="508000" lvl="1" indent="-196850" algn="l" rtl="0">
              <a:lnSpc>
                <a:spcPct val="100000"/>
              </a:lnSpc>
              <a:spcBef>
                <a:spcPts val="900"/>
              </a:spcBef>
              <a:spcAft>
                <a:spcPts val="0"/>
              </a:spcAft>
              <a:buClr>
                <a:schemeClr val="dk2"/>
              </a:buClr>
              <a:buSzPts val="1300"/>
              <a:buChar char="•"/>
            </a:pPr>
            <a:r>
              <a:rPr lang="en" sz="1050" dirty="0"/>
              <a:t>Ammonia (NH3)</a:t>
            </a:r>
            <a:endParaRPr sz="1050" dirty="0"/>
          </a:p>
          <a:p>
            <a:pPr marL="508000" lvl="1" indent="-196850" algn="l" rtl="0">
              <a:lnSpc>
                <a:spcPct val="100000"/>
              </a:lnSpc>
              <a:spcBef>
                <a:spcPts val="900"/>
              </a:spcBef>
              <a:spcAft>
                <a:spcPts val="0"/>
              </a:spcAft>
              <a:buClr>
                <a:schemeClr val="dk2"/>
              </a:buClr>
              <a:buSzPts val="1300"/>
              <a:buChar char="•"/>
            </a:pPr>
            <a:r>
              <a:rPr lang="en" sz="1050" dirty="0"/>
              <a:t>Particle pollution (also known as particulate matter, specifically PM2.5 and PM10)</a:t>
            </a:r>
            <a:endParaRPr sz="1050" dirty="0"/>
          </a:p>
          <a:p>
            <a:pPr marL="0" lvl="0" indent="0" algn="l" rtl="0">
              <a:lnSpc>
                <a:spcPct val="100000"/>
              </a:lnSpc>
              <a:spcBef>
                <a:spcPts val="900"/>
              </a:spcBef>
              <a:spcAft>
                <a:spcPts val="0"/>
              </a:spcAft>
              <a:buClr>
                <a:schemeClr val="dk2"/>
              </a:buClr>
              <a:buSzPts val="1100"/>
              <a:buNone/>
            </a:pPr>
            <a:endParaRPr sz="1100" dirty="0"/>
          </a:p>
        </p:txBody>
      </p:sp>
      <p:sp>
        <p:nvSpPr>
          <p:cNvPr id="417" name="Google Shape;417;p69"/>
          <p:cNvSpPr txBox="1">
            <a:spLocks noGrp="1"/>
          </p:cNvSpPr>
          <p:nvPr>
            <p:ph type="body" idx="3"/>
          </p:nvPr>
        </p:nvSpPr>
        <p:spPr>
          <a:xfrm>
            <a:off x="5416775" y="353175"/>
            <a:ext cx="3409500" cy="287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2"/>
              </a:buClr>
              <a:buSzPts val="1400"/>
              <a:buNone/>
            </a:pPr>
            <a:r>
              <a:rPr lang="en" sz="1400" dirty="0"/>
              <a:t>Air Quality Index (AQI) Analysis</a:t>
            </a:r>
            <a:endParaRPr sz="1100" dirty="0"/>
          </a:p>
        </p:txBody>
      </p:sp>
      <p:sp>
        <p:nvSpPr>
          <p:cNvPr id="2" name="TextBox 1">
            <a:extLst>
              <a:ext uri="{FF2B5EF4-FFF2-40B4-BE49-F238E27FC236}">
                <a16:creationId xmlns:a16="http://schemas.microsoft.com/office/drawing/2014/main" id="{59481F1F-42C6-F143-83D5-97254ECD0DE4}"/>
              </a:ext>
            </a:extLst>
          </p:cNvPr>
          <p:cNvSpPr txBox="1"/>
          <p:nvPr/>
        </p:nvSpPr>
        <p:spPr>
          <a:xfrm>
            <a:off x="139368" y="4853101"/>
            <a:ext cx="5277407" cy="246221"/>
          </a:xfrm>
          <a:prstGeom prst="rect">
            <a:avLst/>
          </a:prstGeom>
          <a:noFill/>
        </p:spPr>
        <p:txBody>
          <a:bodyPr wrap="none" rtlCol="0">
            <a:spAutoFit/>
          </a:bodyPr>
          <a:lstStyle/>
          <a:p>
            <a:r>
              <a:rPr lang="en-US" sz="1000" i="1" dirty="0"/>
              <a:t>https://</a:t>
            </a:r>
            <a:r>
              <a:rPr lang="en-US" sz="1000" i="1" dirty="0" err="1"/>
              <a:t>www.epa.gov</a:t>
            </a:r>
            <a:r>
              <a:rPr lang="en-US" sz="1000" i="1" dirty="0"/>
              <a:t>/sites/default/files/2015-10/documents/ace3_criteria_air_pollutants.pdf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90504" y="463750"/>
            <a:ext cx="45480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Sources of Data</a:t>
            </a:r>
            <a:endParaRPr dirty="0"/>
          </a:p>
        </p:txBody>
      </p:sp>
      <p:sp>
        <p:nvSpPr>
          <p:cNvPr id="424" name="Google Shape;424;p70"/>
          <p:cNvSpPr txBox="1">
            <a:spLocks noGrp="1"/>
          </p:cNvSpPr>
          <p:nvPr>
            <p:ph type="body" idx="1"/>
          </p:nvPr>
        </p:nvSpPr>
        <p:spPr>
          <a:xfrm>
            <a:off x="3963250" y="1115700"/>
            <a:ext cx="4741500" cy="287100"/>
          </a:xfrm>
          <a:prstGeom prst="rect">
            <a:avLst/>
          </a:prstGeom>
          <a:noFill/>
          <a:ln>
            <a:noFill/>
          </a:ln>
        </p:spPr>
        <p:txBody>
          <a:bodyPr spcFirstLastPara="1" wrap="square" lIns="0" tIns="34275" rIns="68575" bIns="34275" anchor="b" anchorCtr="0">
            <a:noAutofit/>
          </a:bodyPr>
          <a:lstStyle/>
          <a:p>
            <a:pPr marL="0" lvl="0" indent="0" algn="ctr" rtl="0">
              <a:lnSpc>
                <a:spcPct val="90000"/>
              </a:lnSpc>
              <a:spcBef>
                <a:spcPts val="0"/>
              </a:spcBef>
              <a:spcAft>
                <a:spcPts val="0"/>
              </a:spcAft>
              <a:buClr>
                <a:schemeClr val="dk2"/>
              </a:buClr>
              <a:buSzPts val="1200"/>
              <a:buNone/>
            </a:pPr>
            <a:r>
              <a:rPr lang="en" sz="2500" dirty="0"/>
              <a:t>OpenWeather API</a:t>
            </a:r>
            <a:endParaRPr sz="2500" dirty="0"/>
          </a:p>
        </p:txBody>
      </p:sp>
      <p:sp>
        <p:nvSpPr>
          <p:cNvPr id="425" name="Google Shape;425;p70"/>
          <p:cNvSpPr txBox="1">
            <a:spLocks noGrp="1"/>
          </p:cNvSpPr>
          <p:nvPr>
            <p:ph type="body" idx="4"/>
          </p:nvPr>
        </p:nvSpPr>
        <p:spPr>
          <a:xfrm>
            <a:off x="3817600" y="1495900"/>
            <a:ext cx="2516400" cy="2986500"/>
          </a:xfrm>
          <a:prstGeom prst="rect">
            <a:avLst/>
          </a:prstGeom>
          <a:noFill/>
          <a:ln>
            <a:noFill/>
          </a:ln>
        </p:spPr>
        <p:txBody>
          <a:bodyPr spcFirstLastPara="1" wrap="square" lIns="0" tIns="54000" rIns="68575" bIns="34275" anchor="t" anchorCtr="0">
            <a:noAutofit/>
          </a:bodyPr>
          <a:lstStyle/>
          <a:p>
            <a:pPr marL="177800" lvl="0" indent="-184150" algn="l" rtl="0">
              <a:lnSpc>
                <a:spcPct val="100000"/>
              </a:lnSpc>
              <a:spcBef>
                <a:spcPts val="0"/>
              </a:spcBef>
              <a:spcAft>
                <a:spcPts val="0"/>
              </a:spcAft>
              <a:buClr>
                <a:schemeClr val="dk2"/>
              </a:buClr>
              <a:buSzPts val="1100"/>
              <a:buChar char="•"/>
            </a:pPr>
            <a:r>
              <a:rPr lang="en" dirty="0"/>
              <a:t>The OpenWeather Air Pollution API provides current, forecast and historical air pollution data for any coordinates on the globe</a:t>
            </a:r>
          </a:p>
          <a:p>
            <a:pPr marL="177800" lvl="0" indent="-184150" algn="l" rtl="0">
              <a:lnSpc>
                <a:spcPct val="100000"/>
              </a:lnSpc>
              <a:spcBef>
                <a:spcPts val="0"/>
              </a:spcBef>
              <a:spcAft>
                <a:spcPts val="0"/>
              </a:spcAft>
              <a:buClr>
                <a:schemeClr val="dk2"/>
              </a:buClr>
              <a:buSzPts val="1100"/>
              <a:buChar char="•"/>
            </a:pPr>
            <a:endParaRPr sz="1300" dirty="0"/>
          </a:p>
          <a:p>
            <a:pPr marL="177800" lvl="0" indent="-184150" algn="l" rtl="0">
              <a:lnSpc>
                <a:spcPct val="100000"/>
              </a:lnSpc>
              <a:spcBef>
                <a:spcPts val="500"/>
              </a:spcBef>
              <a:spcAft>
                <a:spcPts val="0"/>
              </a:spcAft>
              <a:buClr>
                <a:schemeClr val="dk2"/>
              </a:buClr>
              <a:buSzPts val="1100"/>
              <a:buChar char="•"/>
            </a:pPr>
            <a:r>
              <a:rPr lang="en" dirty="0"/>
              <a:t>OpenWeather classifies Air Quality per the scale below:</a:t>
            </a:r>
            <a:endParaRPr sz="1300" dirty="0"/>
          </a:p>
          <a:p>
            <a:pPr marL="342900" lvl="1" indent="-177800" algn="l" rtl="0">
              <a:lnSpc>
                <a:spcPct val="100000"/>
              </a:lnSpc>
              <a:spcBef>
                <a:spcPts val="500"/>
              </a:spcBef>
              <a:spcAft>
                <a:spcPts val="0"/>
              </a:spcAft>
              <a:buClr>
                <a:schemeClr val="dk2"/>
              </a:buClr>
              <a:buSzPts val="1000"/>
              <a:buChar char="•"/>
            </a:pPr>
            <a:r>
              <a:rPr lang="en" sz="1000" dirty="0"/>
              <a:t>1 = Good</a:t>
            </a:r>
            <a:endParaRPr sz="1300" dirty="0"/>
          </a:p>
          <a:p>
            <a:pPr marL="342900" lvl="1" indent="-177800" algn="l" rtl="0">
              <a:lnSpc>
                <a:spcPct val="100000"/>
              </a:lnSpc>
              <a:spcBef>
                <a:spcPts val="500"/>
              </a:spcBef>
              <a:spcAft>
                <a:spcPts val="0"/>
              </a:spcAft>
              <a:buClr>
                <a:schemeClr val="dk2"/>
              </a:buClr>
              <a:buSzPts val="1000"/>
              <a:buChar char="•"/>
            </a:pPr>
            <a:r>
              <a:rPr lang="en" sz="1000" dirty="0"/>
              <a:t>2 = Fair</a:t>
            </a:r>
            <a:endParaRPr sz="1300" dirty="0"/>
          </a:p>
          <a:p>
            <a:pPr marL="342900" lvl="1" indent="-177800" algn="l" rtl="0">
              <a:lnSpc>
                <a:spcPct val="100000"/>
              </a:lnSpc>
              <a:spcBef>
                <a:spcPts val="500"/>
              </a:spcBef>
              <a:spcAft>
                <a:spcPts val="0"/>
              </a:spcAft>
              <a:buClr>
                <a:schemeClr val="dk2"/>
              </a:buClr>
              <a:buSzPts val="1000"/>
              <a:buChar char="•"/>
            </a:pPr>
            <a:r>
              <a:rPr lang="en" sz="1000" dirty="0"/>
              <a:t>3 = Moderate</a:t>
            </a:r>
            <a:endParaRPr sz="1300" dirty="0"/>
          </a:p>
          <a:p>
            <a:pPr marL="342900" lvl="1" indent="-177800" algn="l" rtl="0">
              <a:lnSpc>
                <a:spcPct val="100000"/>
              </a:lnSpc>
              <a:spcBef>
                <a:spcPts val="500"/>
              </a:spcBef>
              <a:spcAft>
                <a:spcPts val="0"/>
              </a:spcAft>
              <a:buClr>
                <a:schemeClr val="dk2"/>
              </a:buClr>
              <a:buSzPts val="1000"/>
              <a:buChar char="•"/>
            </a:pPr>
            <a:r>
              <a:rPr lang="en" sz="1000" dirty="0"/>
              <a:t>4 = Poor</a:t>
            </a:r>
            <a:endParaRPr sz="1300" dirty="0"/>
          </a:p>
          <a:p>
            <a:pPr marL="342900" lvl="1" indent="-177800" algn="l" rtl="0">
              <a:lnSpc>
                <a:spcPct val="100000"/>
              </a:lnSpc>
              <a:spcBef>
                <a:spcPts val="500"/>
              </a:spcBef>
              <a:spcAft>
                <a:spcPts val="0"/>
              </a:spcAft>
              <a:buClr>
                <a:schemeClr val="dk2"/>
              </a:buClr>
              <a:buSzPts val="1000"/>
              <a:buChar char="•"/>
            </a:pPr>
            <a:r>
              <a:rPr lang="en" sz="1000" dirty="0"/>
              <a:t>5 = Very Poor</a:t>
            </a:r>
            <a:endParaRPr sz="1300" dirty="0"/>
          </a:p>
          <a:p>
            <a:pPr marL="177800" lvl="0" indent="-184150" algn="l" rtl="0">
              <a:lnSpc>
                <a:spcPct val="100000"/>
              </a:lnSpc>
              <a:spcBef>
                <a:spcPts val="500"/>
              </a:spcBef>
              <a:spcAft>
                <a:spcPts val="0"/>
              </a:spcAft>
              <a:buClr>
                <a:schemeClr val="dk2"/>
              </a:buClr>
              <a:buSzPts val="1100"/>
              <a:buChar char="•"/>
            </a:pPr>
            <a:r>
              <a:rPr lang="en" dirty="0"/>
              <a:t>OpenWeather's API considers elements beyond the basic Air Quality Index (AQI). </a:t>
            </a:r>
            <a:endParaRPr sz="1300" dirty="0"/>
          </a:p>
        </p:txBody>
      </p:sp>
      <p:sp>
        <p:nvSpPr>
          <p:cNvPr id="426" name="Google Shape;426;p70"/>
          <p:cNvSpPr txBox="1">
            <a:spLocks noGrp="1"/>
          </p:cNvSpPr>
          <p:nvPr>
            <p:ph type="body" idx="5"/>
          </p:nvPr>
        </p:nvSpPr>
        <p:spPr>
          <a:xfrm>
            <a:off x="6476962" y="1509911"/>
            <a:ext cx="2516400" cy="3062400"/>
          </a:xfrm>
          <a:prstGeom prst="rect">
            <a:avLst/>
          </a:prstGeom>
          <a:noFill/>
          <a:ln>
            <a:noFill/>
          </a:ln>
        </p:spPr>
        <p:txBody>
          <a:bodyPr spcFirstLastPara="1" wrap="square" lIns="0" tIns="54000" rIns="68575" bIns="34275" anchor="t" anchorCtr="0">
            <a:noAutofit/>
          </a:bodyPr>
          <a:lstStyle/>
          <a:p>
            <a:pPr marL="177800" lvl="0" indent="-184150" algn="l" rtl="0">
              <a:lnSpc>
                <a:spcPct val="90000"/>
              </a:lnSpc>
              <a:spcBef>
                <a:spcPts val="0"/>
              </a:spcBef>
              <a:spcAft>
                <a:spcPts val="0"/>
              </a:spcAft>
              <a:buClr>
                <a:schemeClr val="dk2"/>
              </a:buClr>
              <a:buSzPts val="1100"/>
              <a:buChar char="•"/>
            </a:pPr>
            <a:r>
              <a:rPr lang="en-US" dirty="0"/>
              <a:t>Historical data is accessible from 27th November 2020</a:t>
            </a:r>
            <a:endParaRPr lang="en-US" sz="1300" dirty="0"/>
          </a:p>
          <a:p>
            <a:pPr marL="177800" lvl="0" indent="-184150" algn="l" rtl="0">
              <a:lnSpc>
                <a:spcPct val="90000"/>
              </a:lnSpc>
              <a:spcBef>
                <a:spcPts val="800"/>
              </a:spcBef>
              <a:spcAft>
                <a:spcPts val="0"/>
              </a:spcAft>
              <a:buClr>
                <a:schemeClr val="dk2"/>
              </a:buClr>
              <a:buSzPts val="1100"/>
              <a:buChar char="•"/>
            </a:pPr>
            <a:r>
              <a:rPr lang="en-US" dirty="0"/>
              <a:t>Our sample includes </a:t>
            </a:r>
            <a:r>
              <a:rPr lang="en" dirty="0"/>
              <a:t>4 selected locations:</a:t>
            </a:r>
            <a:endParaRPr sz="1300" dirty="0"/>
          </a:p>
          <a:p>
            <a:pPr marL="342900" lvl="1" indent="-177800" algn="l" rtl="0">
              <a:lnSpc>
                <a:spcPct val="90000"/>
              </a:lnSpc>
              <a:spcBef>
                <a:spcPts val="400"/>
              </a:spcBef>
              <a:spcAft>
                <a:spcPts val="0"/>
              </a:spcAft>
              <a:buClr>
                <a:schemeClr val="dk2"/>
              </a:buClr>
              <a:buSzPts val="1000"/>
              <a:buChar char="•"/>
            </a:pPr>
            <a:r>
              <a:rPr lang="en" sz="1000" dirty="0"/>
              <a:t>Alaska</a:t>
            </a:r>
            <a:endParaRPr sz="1300" dirty="0"/>
          </a:p>
          <a:p>
            <a:pPr marL="342900" lvl="1" indent="-177800" algn="l" rtl="0">
              <a:lnSpc>
                <a:spcPct val="90000"/>
              </a:lnSpc>
              <a:spcBef>
                <a:spcPts val="400"/>
              </a:spcBef>
              <a:spcAft>
                <a:spcPts val="0"/>
              </a:spcAft>
              <a:buClr>
                <a:schemeClr val="dk2"/>
              </a:buClr>
              <a:buSzPts val="1000"/>
              <a:buChar char="•"/>
            </a:pPr>
            <a:r>
              <a:rPr lang="en" sz="1000" dirty="0"/>
              <a:t>California</a:t>
            </a:r>
            <a:endParaRPr sz="1300" dirty="0"/>
          </a:p>
          <a:p>
            <a:pPr marL="342900" lvl="1" indent="-177800" algn="l" rtl="0">
              <a:lnSpc>
                <a:spcPct val="90000"/>
              </a:lnSpc>
              <a:spcBef>
                <a:spcPts val="400"/>
              </a:spcBef>
              <a:spcAft>
                <a:spcPts val="0"/>
              </a:spcAft>
              <a:buClr>
                <a:schemeClr val="dk2"/>
              </a:buClr>
              <a:buSzPts val="1000"/>
              <a:buChar char="•"/>
            </a:pPr>
            <a:r>
              <a:rPr lang="en" sz="1000" dirty="0"/>
              <a:t>Washington, DC</a:t>
            </a:r>
            <a:endParaRPr sz="1300" dirty="0"/>
          </a:p>
          <a:p>
            <a:pPr marL="342900" lvl="1" indent="-177800" algn="l" rtl="0">
              <a:lnSpc>
                <a:spcPct val="90000"/>
              </a:lnSpc>
              <a:spcBef>
                <a:spcPts val="400"/>
              </a:spcBef>
              <a:spcAft>
                <a:spcPts val="0"/>
              </a:spcAft>
              <a:buClr>
                <a:schemeClr val="dk2"/>
              </a:buClr>
              <a:buSzPts val="1000"/>
              <a:buChar char="•"/>
            </a:pPr>
            <a:r>
              <a:rPr lang="en" sz="1000" dirty="0"/>
              <a:t>Massachusetts</a:t>
            </a:r>
            <a:endParaRPr lang="en" dirty="0"/>
          </a:p>
          <a:p>
            <a:pPr marL="177800" lvl="0" indent="-184150"/>
            <a:r>
              <a:rPr lang="en" dirty="0"/>
              <a:t>We then created 4 different API requests for the 4 locations and captured the AQI data into a separate CSV</a:t>
            </a:r>
          </a:p>
          <a:p>
            <a:pPr marL="177800" lvl="0" indent="-184150"/>
            <a:r>
              <a:rPr lang="en" dirty="0"/>
              <a:t> Finally, we loaded into Tableau for visualization purposes</a:t>
            </a:r>
            <a:endParaRPr sz="1300" dirty="0"/>
          </a:p>
        </p:txBody>
      </p:sp>
      <p:pic>
        <p:nvPicPr>
          <p:cNvPr id="427" name="Google Shape;427;p70" descr="A person standing on a table&#10; "/>
          <p:cNvPicPr preferRelativeResize="0"/>
          <p:nvPr/>
        </p:nvPicPr>
        <p:blipFill rotWithShape="1">
          <a:blip r:embed="rId3">
            <a:alphaModFix/>
          </a:blip>
          <a:srcRect l="14435" r="14434"/>
          <a:stretch/>
        </p:blipFill>
        <p:spPr>
          <a:xfrm>
            <a:off x="492362" y="1811488"/>
            <a:ext cx="3182276" cy="2986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2700" dirty="0">
                <a:latin typeface="Arial"/>
                <a:cs typeface="Arial"/>
                <a:sym typeface="Arial"/>
              </a:rPr>
              <a:t>Which of the below air pollutants have the most impact of the overall AQI?</a:t>
            </a:r>
            <a:endParaRPr sz="2700" dirty="0">
              <a:latin typeface="Arial"/>
              <a:cs typeface="Arial"/>
            </a:endParaRPr>
          </a:p>
        </p:txBody>
      </p:sp>
      <p:sp>
        <p:nvSpPr>
          <p:cNvPr id="4" name="Google Shape;435;p71">
            <a:extLst>
              <a:ext uri="{FF2B5EF4-FFF2-40B4-BE49-F238E27FC236}">
                <a16:creationId xmlns:a16="http://schemas.microsoft.com/office/drawing/2014/main" id="{A950B85F-69A5-4759-AEE3-89AABA8B9977}"/>
              </a:ext>
            </a:extLst>
          </p:cNvPr>
          <p:cNvSpPr txBox="1"/>
          <p:nvPr/>
        </p:nvSpPr>
        <p:spPr>
          <a:xfrm>
            <a:off x="6816375" y="1017886"/>
            <a:ext cx="2218210" cy="3108513"/>
          </a:xfrm>
          <a:prstGeom prst="rect">
            <a:avLst/>
          </a:prstGeom>
          <a:noFill/>
          <a:ln>
            <a:noFill/>
          </a:ln>
        </p:spPr>
        <p:txBody>
          <a:bodyPr spcFirstLastPara="1" wrap="square" lIns="91425" tIns="91425" rIns="91425" bIns="91425" anchor="t" anchorCtr="0">
            <a:spAutoFit/>
          </a:bodyPr>
          <a:lstStyle/>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Carbon monoxide (CO)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monoxide (NO)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dioxide (NO2)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Ozone (O3)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Sulphur dioxide (SO2)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Ammonia (NH3)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1 (PM2.5)</a:t>
            </a:r>
            <a:endParaRPr sz="11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2 (PM10)</a:t>
            </a:r>
            <a:endParaRPr dirty="0">
              <a:solidFill>
                <a:schemeClr val="bg1"/>
              </a:solidFill>
            </a:endParaRPr>
          </a:p>
        </p:txBody>
      </p:sp>
      <p:cxnSp>
        <p:nvCxnSpPr>
          <p:cNvPr id="6" name="Google Shape;437;p71">
            <a:extLst>
              <a:ext uri="{FF2B5EF4-FFF2-40B4-BE49-F238E27FC236}">
                <a16:creationId xmlns:a16="http://schemas.microsoft.com/office/drawing/2014/main" id="{DB6A10FD-9BE6-452F-A201-357351D1D7EC}"/>
              </a:ext>
            </a:extLst>
          </p:cNvPr>
          <p:cNvCxnSpPr>
            <a:cxnSpLocks/>
          </p:cNvCxnSpPr>
          <p:nvPr/>
        </p:nvCxnSpPr>
        <p:spPr>
          <a:xfrm flipV="1">
            <a:off x="5322277" y="1395123"/>
            <a:ext cx="1702686" cy="1141028"/>
          </a:xfrm>
          <a:prstGeom prst="straightConnector1">
            <a:avLst/>
          </a:prstGeom>
          <a:noFill/>
          <a:ln w="25400" cap="flat" cmpd="sng">
            <a:solidFill>
              <a:schemeClr val="bg1"/>
            </a:solidFill>
            <a:prstDash val="solid"/>
            <a:round/>
            <a:headEnd type="none" w="med" len="med"/>
            <a:tailEnd type="triangle" w="med" len="med"/>
          </a:ln>
        </p:spPr>
      </p:cxnSp>
      <p:cxnSp>
        <p:nvCxnSpPr>
          <p:cNvPr id="13" name="Google Shape;437;p71">
            <a:extLst>
              <a:ext uri="{FF2B5EF4-FFF2-40B4-BE49-F238E27FC236}">
                <a16:creationId xmlns:a16="http://schemas.microsoft.com/office/drawing/2014/main" id="{203EDF05-E7A2-483C-9306-40A18AD61A94}"/>
              </a:ext>
            </a:extLst>
          </p:cNvPr>
          <p:cNvCxnSpPr>
            <a:cxnSpLocks/>
          </p:cNvCxnSpPr>
          <p:nvPr/>
        </p:nvCxnSpPr>
        <p:spPr>
          <a:xfrm flipV="1">
            <a:off x="5322277" y="1680308"/>
            <a:ext cx="1702686" cy="855843"/>
          </a:xfrm>
          <a:prstGeom prst="straightConnector1">
            <a:avLst/>
          </a:prstGeom>
          <a:noFill/>
          <a:ln w="25400" cap="flat" cmpd="sng">
            <a:solidFill>
              <a:schemeClr val="bg1"/>
            </a:solidFill>
            <a:prstDash val="solid"/>
            <a:round/>
            <a:headEnd type="none" w="med" len="med"/>
            <a:tailEnd type="triangle" w="med" len="med"/>
          </a:ln>
        </p:spPr>
      </p:cxnSp>
      <p:cxnSp>
        <p:nvCxnSpPr>
          <p:cNvPr id="16" name="Google Shape;437;p71">
            <a:extLst>
              <a:ext uri="{FF2B5EF4-FFF2-40B4-BE49-F238E27FC236}">
                <a16:creationId xmlns:a16="http://schemas.microsoft.com/office/drawing/2014/main" id="{1299F7D2-16E7-4D72-8355-667860C460DC}"/>
              </a:ext>
            </a:extLst>
          </p:cNvPr>
          <p:cNvCxnSpPr>
            <a:cxnSpLocks/>
          </p:cNvCxnSpPr>
          <p:nvPr/>
        </p:nvCxnSpPr>
        <p:spPr>
          <a:xfrm flipV="1">
            <a:off x="5322277" y="2024185"/>
            <a:ext cx="1702686" cy="511966"/>
          </a:xfrm>
          <a:prstGeom prst="straightConnector1">
            <a:avLst/>
          </a:prstGeom>
          <a:noFill/>
          <a:ln w="25400" cap="flat" cmpd="sng">
            <a:solidFill>
              <a:schemeClr val="bg1"/>
            </a:solidFill>
            <a:prstDash val="solid"/>
            <a:round/>
            <a:headEnd type="none" w="med" len="med"/>
            <a:tailEnd type="triangle" w="med" len="med"/>
          </a:ln>
        </p:spPr>
      </p:cxnSp>
      <p:cxnSp>
        <p:nvCxnSpPr>
          <p:cNvPr id="17" name="Google Shape;437;p71">
            <a:extLst>
              <a:ext uri="{FF2B5EF4-FFF2-40B4-BE49-F238E27FC236}">
                <a16:creationId xmlns:a16="http://schemas.microsoft.com/office/drawing/2014/main" id="{71C7E9C2-F3B6-4BED-9EA4-A589A8ED4C8F}"/>
              </a:ext>
            </a:extLst>
          </p:cNvPr>
          <p:cNvCxnSpPr>
            <a:cxnSpLocks/>
          </p:cNvCxnSpPr>
          <p:nvPr/>
        </p:nvCxnSpPr>
        <p:spPr>
          <a:xfrm flipV="1">
            <a:off x="5322277" y="2359125"/>
            <a:ext cx="1702686" cy="187254"/>
          </a:xfrm>
          <a:prstGeom prst="straightConnector1">
            <a:avLst/>
          </a:prstGeom>
          <a:noFill/>
          <a:ln w="25400" cap="flat" cmpd="sng">
            <a:solidFill>
              <a:schemeClr val="bg1"/>
            </a:solidFill>
            <a:prstDash val="solid"/>
            <a:round/>
            <a:headEnd type="none" w="med" len="med"/>
            <a:tailEnd type="triangle" w="med" len="med"/>
          </a:ln>
        </p:spPr>
      </p:cxnSp>
      <p:cxnSp>
        <p:nvCxnSpPr>
          <p:cNvPr id="18" name="Google Shape;437;p71">
            <a:extLst>
              <a:ext uri="{FF2B5EF4-FFF2-40B4-BE49-F238E27FC236}">
                <a16:creationId xmlns:a16="http://schemas.microsoft.com/office/drawing/2014/main" id="{8879D355-E064-4588-A189-127E6CADD0C8}"/>
              </a:ext>
            </a:extLst>
          </p:cNvPr>
          <p:cNvCxnSpPr>
            <a:cxnSpLocks/>
          </p:cNvCxnSpPr>
          <p:nvPr/>
        </p:nvCxnSpPr>
        <p:spPr>
          <a:xfrm>
            <a:off x="5322277" y="2556608"/>
            <a:ext cx="1702686" cy="40514"/>
          </a:xfrm>
          <a:prstGeom prst="straightConnector1">
            <a:avLst/>
          </a:prstGeom>
          <a:noFill/>
          <a:ln w="25400" cap="flat" cmpd="sng">
            <a:solidFill>
              <a:schemeClr val="bg1"/>
            </a:solidFill>
            <a:prstDash val="solid"/>
            <a:round/>
            <a:headEnd type="none" w="med" len="med"/>
            <a:tailEnd type="triangle" w="med" len="med"/>
          </a:ln>
        </p:spPr>
      </p:cxnSp>
      <p:cxnSp>
        <p:nvCxnSpPr>
          <p:cNvPr id="19" name="Google Shape;437;p71">
            <a:extLst>
              <a:ext uri="{FF2B5EF4-FFF2-40B4-BE49-F238E27FC236}">
                <a16:creationId xmlns:a16="http://schemas.microsoft.com/office/drawing/2014/main" id="{7D0671E2-144C-4954-864C-D83B9206DA42}"/>
              </a:ext>
            </a:extLst>
          </p:cNvPr>
          <p:cNvCxnSpPr>
            <a:cxnSpLocks/>
          </p:cNvCxnSpPr>
          <p:nvPr/>
        </p:nvCxnSpPr>
        <p:spPr>
          <a:xfrm>
            <a:off x="5322277" y="2571750"/>
            <a:ext cx="1641231" cy="398096"/>
          </a:xfrm>
          <a:prstGeom prst="straightConnector1">
            <a:avLst/>
          </a:prstGeom>
          <a:noFill/>
          <a:ln w="25400" cap="flat" cmpd="sng">
            <a:solidFill>
              <a:schemeClr val="bg1"/>
            </a:solidFill>
            <a:prstDash val="solid"/>
            <a:round/>
            <a:headEnd type="none" w="med" len="med"/>
            <a:tailEnd type="triangle" w="med" len="med"/>
          </a:ln>
        </p:spPr>
      </p:cxnSp>
      <p:cxnSp>
        <p:nvCxnSpPr>
          <p:cNvPr id="20" name="Google Shape;437;p71">
            <a:extLst>
              <a:ext uri="{FF2B5EF4-FFF2-40B4-BE49-F238E27FC236}">
                <a16:creationId xmlns:a16="http://schemas.microsoft.com/office/drawing/2014/main" id="{DE769DAB-5375-4072-AF13-EA14627334C9}"/>
              </a:ext>
            </a:extLst>
          </p:cNvPr>
          <p:cNvCxnSpPr>
            <a:cxnSpLocks/>
          </p:cNvCxnSpPr>
          <p:nvPr/>
        </p:nvCxnSpPr>
        <p:spPr>
          <a:xfrm>
            <a:off x="5322277" y="2556608"/>
            <a:ext cx="1702686" cy="718038"/>
          </a:xfrm>
          <a:prstGeom prst="straightConnector1">
            <a:avLst/>
          </a:prstGeom>
          <a:noFill/>
          <a:ln w="25400" cap="flat" cmpd="sng">
            <a:solidFill>
              <a:schemeClr val="bg1"/>
            </a:solidFill>
            <a:prstDash val="solid"/>
            <a:round/>
            <a:headEnd type="none" w="med" len="med"/>
            <a:tailEnd type="triangle" w="med" len="med"/>
          </a:ln>
        </p:spPr>
      </p:cxnSp>
      <p:cxnSp>
        <p:nvCxnSpPr>
          <p:cNvPr id="21" name="Google Shape;437;p71">
            <a:extLst>
              <a:ext uri="{FF2B5EF4-FFF2-40B4-BE49-F238E27FC236}">
                <a16:creationId xmlns:a16="http://schemas.microsoft.com/office/drawing/2014/main" id="{1B18CE07-B0F7-49D8-80E8-839B4A81D1D5}"/>
              </a:ext>
            </a:extLst>
          </p:cNvPr>
          <p:cNvCxnSpPr>
            <a:cxnSpLocks/>
          </p:cNvCxnSpPr>
          <p:nvPr/>
        </p:nvCxnSpPr>
        <p:spPr>
          <a:xfrm>
            <a:off x="5322277" y="2546378"/>
            <a:ext cx="1702686" cy="1270800"/>
          </a:xfrm>
          <a:prstGeom prst="straightConnector1">
            <a:avLst/>
          </a:prstGeom>
          <a:noFill/>
          <a:ln w="25400" cap="flat" cmpd="sng">
            <a:solidFill>
              <a:schemeClr val="bg1"/>
            </a:solidFill>
            <a:prstDash val="solid"/>
            <a:round/>
            <a:headEnd type="none" w="med" len="med"/>
            <a:tailEnd type="triangle" w="med" len="med"/>
          </a:ln>
        </p:spPr>
      </p:cxnSp>
    </p:spTree>
    <p:extLst>
      <p:ext uri="{BB962C8B-B14F-4D97-AF65-F5344CB8AC3E}">
        <p14:creationId xmlns:p14="http://schemas.microsoft.com/office/powerpoint/2010/main" val="123549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0" y="690150"/>
            <a:ext cx="44067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Hypothesis Testing</a:t>
            </a:r>
            <a:endParaRPr sz="3200" dirty="0"/>
          </a:p>
        </p:txBody>
      </p:sp>
      <p:sp>
        <p:nvSpPr>
          <p:cNvPr id="449" name="Google Shape;449;p72"/>
          <p:cNvSpPr txBox="1">
            <a:spLocks noGrp="1"/>
          </p:cNvSpPr>
          <p:nvPr>
            <p:ph type="body" idx="1"/>
          </p:nvPr>
        </p:nvSpPr>
        <p:spPr>
          <a:xfrm>
            <a:off x="4994082" y="1045239"/>
            <a:ext cx="4134000" cy="4224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endParaRPr sz="1300" dirty="0"/>
          </a:p>
          <a:p>
            <a:pPr marL="0" lvl="0" indent="0" algn="l" rtl="0">
              <a:lnSpc>
                <a:spcPct val="100000"/>
              </a:lnSpc>
              <a:spcBef>
                <a:spcPts val="900"/>
              </a:spcBef>
              <a:spcAft>
                <a:spcPts val="0"/>
              </a:spcAft>
              <a:buNone/>
            </a:pPr>
            <a:endParaRPr sz="1300" dirty="0"/>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By running various machine learning models (namely RandomForest and AdaBooster), we  tried to assess whether specific pollutants have more or less impact of the AQI. </a:t>
            </a:r>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Moreover, we wanted to compare various </a:t>
            </a:r>
            <a:r>
              <a:rPr lang="en-US" sz="1300" dirty="0"/>
              <a:t>location</a:t>
            </a:r>
            <a:r>
              <a:rPr lang="en" sz="1300" dirty="0"/>
              <a:t>s’ pollutants to see if there were any differences at the </a:t>
            </a:r>
            <a:r>
              <a:rPr lang="en-US" sz="1300" dirty="0"/>
              <a:t>location</a:t>
            </a:r>
            <a:r>
              <a:rPr lang="en" sz="1300" dirty="0"/>
              <a:t> level.</a:t>
            </a:r>
            <a:endParaRPr sz="1300" dirty="0"/>
          </a:p>
          <a:p>
            <a:pPr marL="0" lvl="0" indent="0" algn="l" rtl="0">
              <a:lnSpc>
                <a:spcPct val="100000"/>
              </a:lnSpc>
              <a:spcBef>
                <a:spcPts val="900"/>
              </a:spcBef>
              <a:spcAft>
                <a:spcPts val="0"/>
              </a:spcAft>
              <a:buClr>
                <a:schemeClr val="dk2"/>
              </a:buClr>
              <a:buSzPts val="1100"/>
              <a:buNone/>
            </a:pPr>
            <a:endParaRPr sz="1100" dirty="0"/>
          </a:p>
        </p:txBody>
      </p:sp>
      <p:sp>
        <p:nvSpPr>
          <p:cNvPr id="450" name="Google Shape;450;p72"/>
          <p:cNvSpPr txBox="1">
            <a:spLocks noGrp="1"/>
          </p:cNvSpPr>
          <p:nvPr>
            <p:ph type="body" idx="3"/>
          </p:nvPr>
        </p:nvSpPr>
        <p:spPr>
          <a:xfrm>
            <a:off x="5356332" y="901689"/>
            <a:ext cx="3409500" cy="28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1400"/>
              <a:buNone/>
            </a:pPr>
            <a:r>
              <a:rPr lang="en" sz="1600" dirty="0"/>
              <a:t>Air Quality Index (AQI) Analysis</a:t>
            </a:r>
            <a:endParaRPr sz="1300" dirty="0"/>
          </a:p>
        </p:txBody>
      </p:sp>
      <p:pic>
        <p:nvPicPr>
          <p:cNvPr id="451" name="Google Shape;451;p72" descr="A picture containing icon&#10;&#10;Description automatically generated"/>
          <p:cNvPicPr preferRelativeResize="0"/>
          <p:nvPr/>
        </p:nvPicPr>
        <p:blipFill rotWithShape="1">
          <a:blip r:embed="rId3">
            <a:alphaModFix/>
          </a:blip>
          <a:srcRect/>
          <a:stretch/>
        </p:blipFill>
        <p:spPr>
          <a:xfrm>
            <a:off x="9" y="1785939"/>
            <a:ext cx="4840941"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dirty="0"/>
          </a:p>
        </p:txBody>
      </p:sp>
      <p:sp>
        <p:nvSpPr>
          <p:cNvPr id="458" name="Google Shape;458;p73"/>
          <p:cNvSpPr txBox="1">
            <a:spLocks noGrp="1"/>
          </p:cNvSpPr>
          <p:nvPr>
            <p:ph type="title"/>
          </p:nvPr>
        </p:nvSpPr>
        <p:spPr>
          <a:xfrm>
            <a:off x="628651" y="2359125"/>
            <a:ext cx="46026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solidFill>
                  <a:schemeClr val="lt1"/>
                </a:solidFill>
                <a:latin typeface="Arial"/>
                <a:ea typeface="Arial"/>
                <a:cs typeface="Arial"/>
                <a:sym typeface="Arial"/>
              </a:rPr>
              <a:t>AQI Analysis Summary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646168" y="346477"/>
            <a:ext cx="809442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Selected </a:t>
            </a:r>
            <a:r>
              <a:rPr lang="en-US" dirty="0">
                <a:solidFill>
                  <a:srgbClr val="5DAAB0"/>
                </a:solidFill>
                <a:latin typeface="Arial"/>
                <a:ea typeface="Arial"/>
                <a:cs typeface="Arial"/>
                <a:sym typeface="Arial"/>
              </a:rPr>
              <a:t>Location</a:t>
            </a:r>
            <a:r>
              <a:rPr lang="en" dirty="0">
                <a:solidFill>
                  <a:srgbClr val="5DAAB0"/>
                </a:solidFill>
                <a:latin typeface="Arial"/>
                <a:ea typeface="Arial"/>
                <a:cs typeface="Arial"/>
                <a:sym typeface="Arial"/>
              </a:rPr>
              <a:t>s for our AQI A</a:t>
            </a:r>
            <a:r>
              <a:rPr lang="en-US" dirty="0">
                <a:solidFill>
                  <a:srgbClr val="5DAAB0"/>
                </a:solidFill>
                <a:latin typeface="Arial"/>
                <a:ea typeface="Arial"/>
                <a:cs typeface="Arial"/>
                <a:sym typeface="Arial"/>
              </a:rPr>
              <a:t>n</a:t>
            </a:r>
            <a:r>
              <a:rPr lang="en" dirty="0">
                <a:solidFill>
                  <a:srgbClr val="5DAAB0"/>
                </a:solidFill>
                <a:latin typeface="Arial"/>
                <a:ea typeface="Arial"/>
                <a:cs typeface="Arial"/>
                <a:sym typeface="Arial"/>
              </a:rPr>
              <a:t>alysis</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Our team selected four locations for comparison purposes:</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Alaska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California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Washington, DC</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Massachusetts</a:t>
            </a:r>
          </a:p>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average score since November 2020.</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a:t>
            </a:r>
            <a:r>
              <a:rPr lang="en-US" sz="1100" i="1" dirty="0">
                <a:hlinkClick r:id="rId3"/>
              </a:rPr>
              <a:t>https://public.tableau.com/app/profile/elo.sla/viz/Final_Project_AQI_Story/AQIStory?publish</a:t>
            </a:r>
            <a:r>
              <a:rPr lang="en-US" sz="1100" i="1">
                <a:hlinkClick r:id="rId3"/>
              </a:rPr>
              <a:t>=yes</a:t>
            </a:r>
            <a:r>
              <a:rPr lang="en-US" sz="1100" i="1"/>
              <a:t> </a:t>
            </a:r>
            <a:endParaRPr lang="en-US" sz="1100" i="1" dirty="0"/>
          </a:p>
        </p:txBody>
      </p:sp>
      <p:pic>
        <p:nvPicPr>
          <p:cNvPr id="6" name="Picture 5">
            <a:extLst>
              <a:ext uri="{FF2B5EF4-FFF2-40B4-BE49-F238E27FC236}">
                <a16:creationId xmlns:a16="http://schemas.microsoft.com/office/drawing/2014/main" id="{0E4E9D4A-B67D-48C4-B79D-BE2B6474CD46}"/>
              </a:ext>
            </a:extLst>
          </p:cNvPr>
          <p:cNvPicPr>
            <a:picLocks noChangeAspect="1"/>
          </p:cNvPicPr>
          <p:nvPr/>
        </p:nvPicPr>
        <p:blipFill>
          <a:blip r:embed="rId4"/>
          <a:stretch>
            <a:fillRect/>
          </a:stretch>
        </p:blipFill>
        <p:spPr>
          <a:xfrm>
            <a:off x="-1273" y="1667018"/>
            <a:ext cx="5340096" cy="27859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3024</TotalTime>
  <Words>1933</Words>
  <Application>Microsoft Office PowerPoint</Application>
  <PresentationFormat>On-screen Show (16:9)</PresentationFormat>
  <Paragraphs>218</Paragraphs>
  <Slides>16</Slides>
  <Notes>16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Constantia</vt:lpstr>
      <vt:lpstr>Arial</vt:lpstr>
      <vt:lpstr>Simple Light</vt:lpstr>
      <vt:lpstr>Office Theme</vt:lpstr>
      <vt:lpstr>GWU Data Analytics &amp; Visualization Bootcamp, Spring/Summer 2021  </vt:lpstr>
      <vt:lpstr> What to expect?</vt:lpstr>
      <vt:lpstr>AQI Analysis Overview</vt:lpstr>
      <vt:lpstr>Selected Topic</vt:lpstr>
      <vt:lpstr>Sources of Data</vt:lpstr>
      <vt:lpstr>Which of the below air pollutants have the most impact of the overall AQI?</vt:lpstr>
      <vt:lpstr>Hypothesis Testing</vt:lpstr>
      <vt:lpstr>AQI Analysis Summary</vt:lpstr>
      <vt:lpstr>Selected Locations for our AQI Analysis</vt:lpstr>
      <vt:lpstr>Historical AQI By Location</vt:lpstr>
      <vt:lpstr>Impact Analysis Across the Four Locations</vt:lpstr>
      <vt:lpstr>Permutation Importances (on AdaBoost Model)</vt:lpstr>
      <vt:lpstr>Historical Ozone (O3) Levels by Location</vt:lpstr>
      <vt:lpstr>Historical Pollutants by Month in DC</vt:lpstr>
      <vt:lpstr>Closer Look Per Location</vt:lpstr>
      <vt:lpstr>Any questions for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GWU Data Analytics &amp; Visualization Bootcamp, Spring/Summer 2021</dc:title>
  <dc:creator>Elodie Slawinski</dc:creator>
  <cp:lastModifiedBy>elodiecslawinski@gmail.com</cp:lastModifiedBy>
  <cp:revision>8</cp:revision>
  <dcterms:modified xsi:type="dcterms:W3CDTF">2021-09-29T23:38:45Z</dcterms:modified>
</cp:coreProperties>
</file>